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1" r:id="rId3"/>
    <p:sldId id="260" r:id="rId4"/>
    <p:sldId id="266" r:id="rId5"/>
    <p:sldId id="262" r:id="rId6"/>
    <p:sldId id="265" r:id="rId7"/>
    <p:sldId id="263" r:id="rId8"/>
    <p:sldId id="273" r:id="rId9"/>
    <p:sldId id="281" r:id="rId10"/>
    <p:sldId id="275" r:id="rId11"/>
    <p:sldId id="278" r:id="rId12"/>
    <p:sldId id="277" r:id="rId13"/>
    <p:sldId id="264"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0B02"/>
    <a:srgbClr val="E60903"/>
    <a:srgbClr val="ECEEEF"/>
    <a:srgbClr val="980E00"/>
    <a:srgbClr val="E20C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vor Trokey" userId="733c6bc8424fb526" providerId="LiveId" clId="{E21CCF44-BFCC-43C2-BD58-76B6C2D3CEDD}"/>
    <pc:docChg chg="undo custSel addSld delSld modSld sldOrd delMainMaster modMainMaster">
      <pc:chgData name="Trevor Trokey" userId="733c6bc8424fb526" providerId="LiveId" clId="{E21CCF44-BFCC-43C2-BD58-76B6C2D3CEDD}" dt="2018-03-06T03:54:11.752" v="963" actId="2696"/>
      <pc:docMkLst>
        <pc:docMk/>
      </pc:docMkLst>
      <pc:sldChg chg="modSp">
        <pc:chgData name="Trevor Trokey" userId="733c6bc8424fb526" providerId="LiveId" clId="{E21CCF44-BFCC-43C2-BD58-76B6C2D3CEDD}" dt="2018-03-04T15:25:33.727" v="858"/>
        <pc:sldMkLst>
          <pc:docMk/>
          <pc:sldMk cId="545650568" sldId="257"/>
        </pc:sldMkLst>
        <pc:spChg chg="mod">
          <ac:chgData name="Trevor Trokey" userId="733c6bc8424fb526" providerId="LiveId" clId="{E21CCF44-BFCC-43C2-BD58-76B6C2D3CEDD}" dt="2018-03-04T15:25:33.727" v="858"/>
          <ac:spMkLst>
            <pc:docMk/>
            <pc:sldMk cId="545650568" sldId="257"/>
            <ac:spMk id="2" creationId="{525C4E52-382C-4D99-A624-05D468444E0A}"/>
          </ac:spMkLst>
        </pc:spChg>
        <pc:spChg chg="mod">
          <ac:chgData name="Trevor Trokey" userId="733c6bc8424fb526" providerId="LiveId" clId="{E21CCF44-BFCC-43C2-BD58-76B6C2D3CEDD}" dt="2018-03-04T15:25:33.727" v="858"/>
          <ac:spMkLst>
            <pc:docMk/>
            <pc:sldMk cId="545650568" sldId="257"/>
            <ac:spMk id="3" creationId="{B867FBD0-6083-4F01-933E-209CBFBBEB6A}"/>
          </ac:spMkLst>
        </pc:spChg>
        <pc:spChg chg="mod">
          <ac:chgData name="Trevor Trokey" userId="733c6bc8424fb526" providerId="LiveId" clId="{E21CCF44-BFCC-43C2-BD58-76B6C2D3CEDD}" dt="2018-03-04T15:25:33.727" v="858"/>
          <ac:spMkLst>
            <pc:docMk/>
            <pc:sldMk cId="545650568" sldId="257"/>
            <ac:spMk id="4" creationId="{F8D52F6B-8B70-4194-BCF1-75807EDDDAF9}"/>
          </ac:spMkLst>
        </pc:spChg>
      </pc:sldChg>
      <pc:sldChg chg="modSp modNotesTx">
        <pc:chgData name="Trevor Trokey" userId="733c6bc8424fb526" providerId="LiveId" clId="{E21CCF44-BFCC-43C2-BD58-76B6C2D3CEDD}" dt="2018-03-04T15:25:33.727" v="858"/>
        <pc:sldMkLst>
          <pc:docMk/>
          <pc:sldMk cId="1964145142" sldId="260"/>
        </pc:sldMkLst>
        <pc:spChg chg="mod">
          <ac:chgData name="Trevor Trokey" userId="733c6bc8424fb526" providerId="LiveId" clId="{E21CCF44-BFCC-43C2-BD58-76B6C2D3CEDD}" dt="2018-03-04T15:25:33.727" v="858"/>
          <ac:spMkLst>
            <pc:docMk/>
            <pc:sldMk cId="1964145142" sldId="260"/>
            <ac:spMk id="3" creationId="{653C1B03-765A-43E0-9607-E1CB3A4A09A7}"/>
          </ac:spMkLst>
        </pc:spChg>
        <pc:spChg chg="mod">
          <ac:chgData name="Trevor Trokey" userId="733c6bc8424fb526" providerId="LiveId" clId="{E21CCF44-BFCC-43C2-BD58-76B6C2D3CEDD}" dt="2018-03-04T15:25:33.727" v="858"/>
          <ac:spMkLst>
            <pc:docMk/>
            <pc:sldMk cId="1964145142" sldId="260"/>
            <ac:spMk id="4" creationId="{F123C408-EB64-4F74-A773-C6928FFEE34A}"/>
          </ac:spMkLst>
        </pc:spChg>
      </pc:sldChg>
      <pc:sldChg chg="modSp modAnim">
        <pc:chgData name="Trevor Trokey" userId="733c6bc8424fb526" providerId="LiveId" clId="{E21CCF44-BFCC-43C2-BD58-76B6C2D3CEDD}" dt="2018-03-04T15:25:33.727" v="858"/>
        <pc:sldMkLst>
          <pc:docMk/>
          <pc:sldMk cId="3727513261" sldId="261"/>
        </pc:sldMkLst>
        <pc:spChg chg="mod">
          <ac:chgData name="Trevor Trokey" userId="733c6bc8424fb526" providerId="LiveId" clId="{E21CCF44-BFCC-43C2-BD58-76B6C2D3CEDD}" dt="2018-03-04T15:25:33.727" v="858"/>
          <ac:spMkLst>
            <pc:docMk/>
            <pc:sldMk cId="3727513261" sldId="261"/>
            <ac:spMk id="4" creationId="{F123C408-EB64-4F74-A773-C6928FFEE34A}"/>
          </ac:spMkLst>
        </pc:spChg>
        <pc:spChg chg="mod">
          <ac:chgData name="Trevor Trokey" userId="733c6bc8424fb526" providerId="LiveId" clId="{E21CCF44-BFCC-43C2-BD58-76B6C2D3CEDD}" dt="2018-03-04T15:25:33.727" v="858"/>
          <ac:spMkLst>
            <pc:docMk/>
            <pc:sldMk cId="3727513261" sldId="261"/>
            <ac:spMk id="5" creationId="{65AE4A3F-4D2D-4A63-9621-5075EC822771}"/>
          </ac:spMkLst>
        </pc:spChg>
      </pc:sldChg>
      <pc:sldChg chg="modSp modNotesTx">
        <pc:chgData name="Trevor Trokey" userId="733c6bc8424fb526" providerId="LiveId" clId="{E21CCF44-BFCC-43C2-BD58-76B6C2D3CEDD}" dt="2018-03-04T15:25:33.727" v="858"/>
        <pc:sldMkLst>
          <pc:docMk/>
          <pc:sldMk cId="1599028094" sldId="262"/>
        </pc:sldMkLst>
        <pc:spChg chg="mod">
          <ac:chgData name="Trevor Trokey" userId="733c6bc8424fb526" providerId="LiveId" clId="{E21CCF44-BFCC-43C2-BD58-76B6C2D3CEDD}" dt="2018-03-04T15:25:33.727" v="858"/>
          <ac:spMkLst>
            <pc:docMk/>
            <pc:sldMk cId="1599028094" sldId="262"/>
            <ac:spMk id="3" creationId="{340EF8F8-D3EA-494F-A799-689EC34FA9EE}"/>
          </ac:spMkLst>
        </pc:spChg>
      </pc:sldChg>
      <pc:sldChg chg="addSp delSp modSp ord delAnim">
        <pc:chgData name="Trevor Trokey" userId="733c6bc8424fb526" providerId="LiveId" clId="{E21CCF44-BFCC-43C2-BD58-76B6C2D3CEDD}" dt="2018-03-04T14:57:09.927" v="141" actId="403"/>
        <pc:sldMkLst>
          <pc:docMk/>
          <pc:sldMk cId="865753613" sldId="263"/>
        </pc:sldMkLst>
        <pc:spChg chg="mod">
          <ac:chgData name="Trevor Trokey" userId="733c6bc8424fb526" providerId="LiveId" clId="{E21CCF44-BFCC-43C2-BD58-76B6C2D3CEDD}" dt="2018-03-04T14:57:09.927" v="141" actId="403"/>
          <ac:spMkLst>
            <pc:docMk/>
            <pc:sldMk cId="865753613" sldId="263"/>
            <ac:spMk id="2" creationId="{AC95FF9F-8D5C-4CAC-B096-28B420CA88FF}"/>
          </ac:spMkLst>
        </pc:spChg>
        <pc:spChg chg="del">
          <ac:chgData name="Trevor Trokey" userId="733c6bc8424fb526" providerId="LiveId" clId="{E21CCF44-BFCC-43C2-BD58-76B6C2D3CEDD}" dt="2018-03-04T14:45:17.106" v="41" actId="478"/>
          <ac:spMkLst>
            <pc:docMk/>
            <pc:sldMk cId="865753613" sldId="263"/>
            <ac:spMk id="3" creationId="{340EF8F8-D3EA-494F-A799-689EC34FA9EE}"/>
          </ac:spMkLst>
        </pc:spChg>
        <pc:spChg chg="add del mod">
          <ac:chgData name="Trevor Trokey" userId="733c6bc8424fb526" providerId="LiveId" clId="{E21CCF44-BFCC-43C2-BD58-76B6C2D3CEDD}" dt="2018-03-04T14:57:04.120" v="139" actId="403"/>
          <ac:spMkLst>
            <pc:docMk/>
            <pc:sldMk cId="865753613" sldId="263"/>
            <ac:spMk id="5" creationId="{D6E61191-388F-4B80-A82A-CE6FEF95AE68}"/>
          </ac:spMkLst>
        </pc:spChg>
        <pc:spChg chg="add mod">
          <ac:chgData name="Trevor Trokey" userId="733c6bc8424fb526" providerId="LiveId" clId="{E21CCF44-BFCC-43C2-BD58-76B6C2D3CEDD}" dt="2018-03-04T14:57:04.120" v="139" actId="403"/>
          <ac:spMkLst>
            <pc:docMk/>
            <pc:sldMk cId="865753613" sldId="263"/>
            <ac:spMk id="6" creationId="{0774E82A-3924-4220-8DF2-A5F8A9603BF9}"/>
          </ac:spMkLst>
        </pc:spChg>
      </pc:sldChg>
      <pc:sldChg chg="modSp modAnim">
        <pc:chgData name="Trevor Trokey" userId="733c6bc8424fb526" providerId="LiveId" clId="{E21CCF44-BFCC-43C2-BD58-76B6C2D3CEDD}" dt="2018-03-04T15:12:08.675" v="469" actId="20577"/>
        <pc:sldMkLst>
          <pc:docMk/>
          <pc:sldMk cId="413731639" sldId="264"/>
        </pc:sldMkLst>
        <pc:spChg chg="mod">
          <ac:chgData name="Trevor Trokey" userId="733c6bc8424fb526" providerId="LiveId" clId="{E21CCF44-BFCC-43C2-BD58-76B6C2D3CEDD}" dt="2018-03-04T15:09:59.765" v="336" actId="20577"/>
          <ac:spMkLst>
            <pc:docMk/>
            <pc:sldMk cId="413731639" sldId="264"/>
            <ac:spMk id="3" creationId="{76327E2E-496C-4A48-80EB-3F959422CFEF}"/>
          </ac:spMkLst>
        </pc:spChg>
        <pc:spChg chg="mod">
          <ac:chgData name="Trevor Trokey" userId="733c6bc8424fb526" providerId="LiveId" clId="{E21CCF44-BFCC-43C2-BD58-76B6C2D3CEDD}" dt="2018-03-04T15:12:08.675" v="469" actId="20577"/>
          <ac:spMkLst>
            <pc:docMk/>
            <pc:sldMk cId="413731639" sldId="264"/>
            <ac:spMk id="4" creationId="{7EC89C0C-B688-4774-AD8A-4F01C4185D50}"/>
          </ac:spMkLst>
        </pc:spChg>
      </pc:sldChg>
      <pc:sldChg chg="modSp">
        <pc:chgData name="Trevor Trokey" userId="733c6bc8424fb526" providerId="LiveId" clId="{E21CCF44-BFCC-43C2-BD58-76B6C2D3CEDD}" dt="2018-03-04T15:25:33.727" v="858"/>
        <pc:sldMkLst>
          <pc:docMk/>
          <pc:sldMk cId="1773305807" sldId="265"/>
        </pc:sldMkLst>
        <pc:spChg chg="mod">
          <ac:chgData name="Trevor Trokey" userId="733c6bc8424fb526" providerId="LiveId" clId="{E21CCF44-BFCC-43C2-BD58-76B6C2D3CEDD}" dt="2018-03-04T15:25:33.727" v="858"/>
          <ac:spMkLst>
            <pc:docMk/>
            <pc:sldMk cId="1773305807" sldId="265"/>
            <ac:spMk id="3" creationId="{340EF8F8-D3EA-494F-A799-689EC34FA9EE}"/>
          </ac:spMkLst>
        </pc:spChg>
      </pc:sldChg>
      <pc:sldChg chg="modSp">
        <pc:chgData name="Trevor Trokey" userId="733c6bc8424fb526" providerId="LiveId" clId="{E21CCF44-BFCC-43C2-BD58-76B6C2D3CEDD}" dt="2018-03-04T15:25:33.727" v="858"/>
        <pc:sldMkLst>
          <pc:docMk/>
          <pc:sldMk cId="3530831931" sldId="266"/>
        </pc:sldMkLst>
        <pc:spChg chg="mod">
          <ac:chgData name="Trevor Trokey" userId="733c6bc8424fb526" providerId="LiveId" clId="{E21CCF44-BFCC-43C2-BD58-76B6C2D3CEDD}" dt="2018-03-04T15:25:33.727" v="858"/>
          <ac:spMkLst>
            <pc:docMk/>
            <pc:sldMk cId="3530831931" sldId="266"/>
            <ac:spMk id="3" creationId="{340EF8F8-D3EA-494F-A799-689EC34FA9EE}"/>
          </ac:spMkLst>
        </pc:spChg>
      </pc:sldChg>
      <pc:sldChg chg="modSp add ord modAnim modNotesTx">
        <pc:chgData name="Trevor Trokey" userId="733c6bc8424fb526" providerId="LiveId" clId="{E21CCF44-BFCC-43C2-BD58-76B6C2D3CEDD}" dt="2018-03-04T15:25:33.727" v="858"/>
        <pc:sldMkLst>
          <pc:docMk/>
          <pc:sldMk cId="580878582" sldId="273"/>
        </pc:sldMkLst>
        <pc:spChg chg="mod">
          <ac:chgData name="Trevor Trokey" userId="733c6bc8424fb526" providerId="LiveId" clId="{E21CCF44-BFCC-43C2-BD58-76B6C2D3CEDD}" dt="2018-03-04T14:57:49.142" v="160" actId="20577"/>
          <ac:spMkLst>
            <pc:docMk/>
            <pc:sldMk cId="580878582" sldId="273"/>
            <ac:spMk id="2" creationId="{AC95FF9F-8D5C-4CAC-B096-28B420CA88FF}"/>
          </ac:spMkLst>
        </pc:spChg>
        <pc:spChg chg="mod">
          <ac:chgData name="Trevor Trokey" userId="733c6bc8424fb526" providerId="LiveId" clId="{E21CCF44-BFCC-43C2-BD58-76B6C2D3CEDD}" dt="2018-03-04T15:25:33.727" v="858"/>
          <ac:spMkLst>
            <pc:docMk/>
            <pc:sldMk cId="580878582" sldId="273"/>
            <ac:spMk id="3" creationId="{340EF8F8-D3EA-494F-A799-689EC34FA9EE}"/>
          </ac:spMkLst>
        </pc:spChg>
      </pc:sldChg>
      <pc:sldChg chg="addSp delSp modSp add del ord setBg delAnim modAnim">
        <pc:chgData name="Trevor Trokey" userId="733c6bc8424fb526" providerId="LiveId" clId="{E21CCF44-BFCC-43C2-BD58-76B6C2D3CEDD}" dt="2018-03-06T03:54:11.752" v="963" actId="2696"/>
        <pc:sldMkLst>
          <pc:docMk/>
          <pc:sldMk cId="928725743" sldId="274"/>
        </pc:sldMkLst>
        <pc:picChg chg="add mod">
          <ac:chgData name="Trevor Trokey" userId="733c6bc8424fb526" providerId="LiveId" clId="{E21CCF44-BFCC-43C2-BD58-76B6C2D3CEDD}" dt="2018-03-04T15:25:33.727" v="858"/>
          <ac:picMkLst>
            <pc:docMk/>
            <pc:sldMk cId="928725743" sldId="274"/>
            <ac:picMk id="2" creationId="{21D0B5C6-460C-4179-ADC2-DF33134CE21E}"/>
          </ac:picMkLst>
        </pc:picChg>
        <pc:picChg chg="add del">
          <ac:chgData name="Trevor Trokey" userId="733c6bc8424fb526" providerId="LiveId" clId="{E21CCF44-BFCC-43C2-BD58-76B6C2D3CEDD}" dt="2018-03-04T14:46:56.125" v="59"/>
          <ac:picMkLst>
            <pc:docMk/>
            <pc:sldMk cId="928725743" sldId="274"/>
            <ac:picMk id="3" creationId="{536212DF-ADAB-4398-84E7-CB44F198A6B8}"/>
          </ac:picMkLst>
        </pc:picChg>
        <pc:picChg chg="add del mod">
          <ac:chgData name="Trevor Trokey" userId="733c6bc8424fb526" providerId="LiveId" clId="{E21CCF44-BFCC-43C2-BD58-76B6C2D3CEDD}" dt="2018-03-06T03:54:01.399" v="962" actId="478"/>
          <ac:picMkLst>
            <pc:docMk/>
            <pc:sldMk cId="928725743" sldId="274"/>
            <ac:picMk id="4" creationId="{14BE2080-2E00-46D6-804E-03482CCB4450}"/>
          </ac:picMkLst>
        </pc:picChg>
      </pc:sldChg>
      <pc:sldChg chg="modSp add ord modAnim modNotesTx">
        <pc:chgData name="Trevor Trokey" userId="733c6bc8424fb526" providerId="LiveId" clId="{E21CCF44-BFCC-43C2-BD58-76B6C2D3CEDD}" dt="2018-03-04T15:25:33.727" v="858"/>
        <pc:sldMkLst>
          <pc:docMk/>
          <pc:sldMk cId="3710696678" sldId="275"/>
        </pc:sldMkLst>
        <pc:spChg chg="mod">
          <ac:chgData name="Trevor Trokey" userId="733c6bc8424fb526" providerId="LiveId" clId="{E21CCF44-BFCC-43C2-BD58-76B6C2D3CEDD}" dt="2018-03-04T15:25:33.727" v="858"/>
          <ac:spMkLst>
            <pc:docMk/>
            <pc:sldMk cId="3710696678" sldId="275"/>
            <ac:spMk id="3" creationId="{340EF8F8-D3EA-494F-A799-689EC34FA9EE}"/>
          </ac:spMkLst>
        </pc:spChg>
      </pc:sldChg>
      <pc:sldChg chg="modSp add modAnim modNotesTx">
        <pc:chgData name="Trevor Trokey" userId="733c6bc8424fb526" providerId="LiveId" clId="{E21CCF44-BFCC-43C2-BD58-76B6C2D3CEDD}" dt="2018-03-04T15:25:33.727" v="858"/>
        <pc:sldMkLst>
          <pc:docMk/>
          <pc:sldMk cId="3961988544" sldId="277"/>
        </pc:sldMkLst>
        <pc:spChg chg="mod">
          <ac:chgData name="Trevor Trokey" userId="733c6bc8424fb526" providerId="LiveId" clId="{E21CCF44-BFCC-43C2-BD58-76B6C2D3CEDD}" dt="2018-03-04T15:00:21.902" v="232" actId="20577"/>
          <ac:spMkLst>
            <pc:docMk/>
            <pc:sldMk cId="3961988544" sldId="277"/>
            <ac:spMk id="2" creationId="{AC95FF9F-8D5C-4CAC-B096-28B420CA88FF}"/>
          </ac:spMkLst>
        </pc:spChg>
        <pc:spChg chg="mod">
          <ac:chgData name="Trevor Trokey" userId="733c6bc8424fb526" providerId="LiveId" clId="{E21CCF44-BFCC-43C2-BD58-76B6C2D3CEDD}" dt="2018-03-04T15:25:33.727" v="858"/>
          <ac:spMkLst>
            <pc:docMk/>
            <pc:sldMk cId="3961988544" sldId="277"/>
            <ac:spMk id="3" creationId="{340EF8F8-D3EA-494F-A799-689EC34FA9EE}"/>
          </ac:spMkLst>
        </pc:spChg>
      </pc:sldChg>
      <pc:sldChg chg="modSp add ord modAnim modNotesTx">
        <pc:chgData name="Trevor Trokey" userId="733c6bc8424fb526" providerId="LiveId" clId="{E21CCF44-BFCC-43C2-BD58-76B6C2D3CEDD}" dt="2018-03-04T15:25:33.727" v="858"/>
        <pc:sldMkLst>
          <pc:docMk/>
          <pc:sldMk cId="4185833573" sldId="278"/>
        </pc:sldMkLst>
        <pc:spChg chg="mod">
          <ac:chgData name="Trevor Trokey" userId="733c6bc8424fb526" providerId="LiveId" clId="{E21CCF44-BFCC-43C2-BD58-76B6C2D3CEDD}" dt="2018-03-04T15:25:33.727" v="858"/>
          <ac:spMkLst>
            <pc:docMk/>
            <pc:sldMk cId="4185833573" sldId="278"/>
            <ac:spMk id="3" creationId="{340EF8F8-D3EA-494F-A799-689EC34FA9EE}"/>
          </ac:spMkLst>
        </pc:spChg>
      </pc:sldChg>
      <pc:sldChg chg="modSp add ord modAnim">
        <pc:chgData name="Trevor Trokey" userId="733c6bc8424fb526" providerId="LiveId" clId="{E21CCF44-BFCC-43C2-BD58-76B6C2D3CEDD}" dt="2018-03-04T15:25:33.727" v="858"/>
        <pc:sldMkLst>
          <pc:docMk/>
          <pc:sldMk cId="2438230335" sldId="279"/>
        </pc:sldMkLst>
        <pc:spChg chg="mod">
          <ac:chgData name="Trevor Trokey" userId="733c6bc8424fb526" providerId="LiveId" clId="{E21CCF44-BFCC-43C2-BD58-76B6C2D3CEDD}" dt="2018-03-04T15:15:21.042" v="765" actId="20577"/>
          <ac:spMkLst>
            <pc:docMk/>
            <pc:sldMk cId="2438230335" sldId="279"/>
            <ac:spMk id="2" creationId="{AC95FF9F-8D5C-4CAC-B096-28B420CA88FF}"/>
          </ac:spMkLst>
        </pc:spChg>
        <pc:spChg chg="mod">
          <ac:chgData name="Trevor Trokey" userId="733c6bc8424fb526" providerId="LiveId" clId="{E21CCF44-BFCC-43C2-BD58-76B6C2D3CEDD}" dt="2018-03-04T15:25:33.727" v="858"/>
          <ac:spMkLst>
            <pc:docMk/>
            <pc:sldMk cId="2438230335" sldId="279"/>
            <ac:spMk id="3" creationId="{340EF8F8-D3EA-494F-A799-689EC34FA9EE}"/>
          </ac:spMkLst>
        </pc:spChg>
      </pc:sldChg>
      <pc:sldChg chg="delSp modSp add setBg modAnim">
        <pc:chgData name="Trevor Trokey" userId="733c6bc8424fb526" providerId="LiveId" clId="{E21CCF44-BFCC-43C2-BD58-76B6C2D3CEDD}" dt="2018-03-04T15:25:33.727" v="858"/>
        <pc:sldMkLst>
          <pc:docMk/>
          <pc:sldMk cId="2540097754" sldId="280"/>
        </pc:sldMkLst>
        <pc:spChg chg="del">
          <ac:chgData name="Trevor Trokey" userId="733c6bc8424fb526" providerId="LiveId" clId="{E21CCF44-BFCC-43C2-BD58-76B6C2D3CEDD}" dt="2018-03-04T15:17:06.300" v="776" actId="478"/>
          <ac:spMkLst>
            <pc:docMk/>
            <pc:sldMk cId="2540097754" sldId="280"/>
            <ac:spMk id="2" creationId="{AC95FF9F-8D5C-4CAC-B096-28B420CA88FF}"/>
          </ac:spMkLst>
        </pc:spChg>
        <pc:spChg chg="mod">
          <ac:chgData name="Trevor Trokey" userId="733c6bc8424fb526" providerId="LiveId" clId="{E21CCF44-BFCC-43C2-BD58-76B6C2D3CEDD}" dt="2018-03-04T15:25:33.727" v="858"/>
          <ac:spMkLst>
            <pc:docMk/>
            <pc:sldMk cId="2540097754" sldId="280"/>
            <ac:spMk id="3" creationId="{340EF8F8-D3EA-494F-A799-689EC34FA9EE}"/>
          </ac:spMkLst>
        </pc:spChg>
      </pc:sldChg>
      <pc:sldChg chg="delSp add del ord">
        <pc:chgData name="Trevor Trokey" userId="733c6bc8424fb526" providerId="LiveId" clId="{E21CCF44-BFCC-43C2-BD58-76B6C2D3CEDD}" dt="2018-03-06T03:53:35.691" v="880" actId="2696"/>
        <pc:sldMkLst>
          <pc:docMk/>
          <pc:sldMk cId="655399983" sldId="281"/>
        </pc:sldMkLst>
        <pc:spChg chg="del">
          <ac:chgData name="Trevor Trokey" userId="733c6bc8424fb526" providerId="LiveId" clId="{E21CCF44-BFCC-43C2-BD58-76B6C2D3CEDD}" dt="2018-03-04T15:26:15.827" v="862"/>
          <ac:spMkLst>
            <pc:docMk/>
            <pc:sldMk cId="655399983" sldId="281"/>
            <ac:spMk id="2" creationId="{C73BFC11-CD1A-4721-94B8-2FCE99EBA605}"/>
          </ac:spMkLst>
        </pc:spChg>
        <pc:spChg chg="del">
          <ac:chgData name="Trevor Trokey" userId="733c6bc8424fb526" providerId="LiveId" clId="{E21CCF44-BFCC-43C2-BD58-76B6C2D3CEDD}" dt="2018-03-04T15:26:15.827" v="862"/>
          <ac:spMkLst>
            <pc:docMk/>
            <pc:sldMk cId="655399983" sldId="281"/>
            <ac:spMk id="3" creationId="{939AA2C7-EF33-4281-8055-958D156DAF2D}"/>
          </ac:spMkLst>
        </pc:spChg>
      </pc:sldChg>
      <pc:sldChg chg="add">
        <pc:chgData name="Trevor Trokey" userId="733c6bc8424fb526" providerId="LiveId" clId="{E21CCF44-BFCC-43C2-BD58-76B6C2D3CEDD}" dt="2018-03-06T03:53:56.716" v="961"/>
        <pc:sldMkLst>
          <pc:docMk/>
          <pc:sldMk cId="737326883" sldId="281"/>
        </pc:sldMkLst>
      </pc:sldChg>
      <pc:sldChg chg="add del">
        <pc:chgData name="Trevor Trokey" userId="733c6bc8424fb526" providerId="LiveId" clId="{E21CCF44-BFCC-43C2-BD58-76B6C2D3CEDD}" dt="2018-03-06T03:53:50.396" v="937" actId="2696"/>
        <pc:sldMkLst>
          <pc:docMk/>
          <pc:sldMk cId="3808477270" sldId="282"/>
        </pc:sldMkLst>
      </pc:sldChg>
      <pc:sldChg chg="add del">
        <pc:chgData name="Trevor Trokey" userId="733c6bc8424fb526" providerId="LiveId" clId="{E21CCF44-BFCC-43C2-BD58-76B6C2D3CEDD}" dt="2018-03-06T03:53:36.170" v="936" actId="2696"/>
        <pc:sldMkLst>
          <pc:docMk/>
          <pc:sldMk cId="2127377558" sldId="283"/>
        </pc:sldMkLst>
      </pc:sldChg>
      <pc:sldChg chg="modSp add del">
        <pc:chgData name="Trevor Trokey" userId="733c6bc8424fb526" providerId="LiveId" clId="{E21CCF44-BFCC-43C2-BD58-76B6C2D3CEDD}" dt="2018-03-06T03:53:35.701" v="881" actId="2696"/>
        <pc:sldMkLst>
          <pc:docMk/>
          <pc:sldMk cId="2915584449" sldId="284"/>
        </pc:sldMkLst>
        <pc:spChg chg="mod">
          <ac:chgData name="Trevor Trokey" userId="733c6bc8424fb526" providerId="LiveId" clId="{E21CCF44-BFCC-43C2-BD58-76B6C2D3CEDD}" dt="2018-03-04T15:25:33.727" v="858"/>
          <ac:spMkLst>
            <pc:docMk/>
            <pc:sldMk cId="2915584449" sldId="284"/>
            <ac:spMk id="3" creationId="{00000000-0000-0000-0000-000000000000}"/>
          </ac:spMkLst>
        </pc:spChg>
        <pc:spChg chg="mod">
          <ac:chgData name="Trevor Trokey" userId="733c6bc8424fb526" providerId="LiveId" clId="{E21CCF44-BFCC-43C2-BD58-76B6C2D3CEDD}" dt="2018-03-04T15:24:33.999" v="852"/>
          <ac:spMkLst>
            <pc:docMk/>
            <pc:sldMk cId="2915584449" sldId="284"/>
            <ac:spMk id="4" creationId="{00000000-0000-0000-0000-000000000000}"/>
          </ac:spMkLst>
        </pc:spChg>
        <pc:picChg chg="mod">
          <ac:chgData name="Trevor Trokey" userId="733c6bc8424fb526" providerId="LiveId" clId="{E21CCF44-BFCC-43C2-BD58-76B6C2D3CEDD}" dt="2018-03-04T15:25:33.727" v="858"/>
          <ac:picMkLst>
            <pc:docMk/>
            <pc:sldMk cId="2915584449" sldId="284"/>
            <ac:picMk id="5" creationId="{00000000-0000-0000-0000-000000000000}"/>
          </ac:picMkLst>
        </pc:picChg>
      </pc:sldChg>
      <pc:sldChg chg="modSp add del">
        <pc:chgData name="Trevor Trokey" userId="733c6bc8424fb526" providerId="LiveId" clId="{E21CCF44-BFCC-43C2-BD58-76B6C2D3CEDD}" dt="2018-03-06T03:53:35.710" v="882" actId="2696"/>
        <pc:sldMkLst>
          <pc:docMk/>
          <pc:sldMk cId="855481237" sldId="285"/>
        </pc:sldMkLst>
        <pc:picChg chg="mod">
          <ac:chgData name="Trevor Trokey" userId="733c6bc8424fb526" providerId="LiveId" clId="{E21CCF44-BFCC-43C2-BD58-76B6C2D3CEDD}" dt="2018-03-04T15:25:33.727" v="858"/>
          <ac:picMkLst>
            <pc:docMk/>
            <pc:sldMk cId="855481237" sldId="285"/>
            <ac:picMk id="5" creationId="{00000000-0000-0000-0000-000000000000}"/>
          </ac:picMkLst>
        </pc:picChg>
      </pc:sldChg>
      <pc:sldChg chg="modSp add del">
        <pc:chgData name="Trevor Trokey" userId="733c6bc8424fb526" providerId="LiveId" clId="{E21CCF44-BFCC-43C2-BD58-76B6C2D3CEDD}" dt="2018-03-06T03:53:35.720" v="883" actId="2696"/>
        <pc:sldMkLst>
          <pc:docMk/>
          <pc:sldMk cId="463360218" sldId="286"/>
        </pc:sldMkLst>
        <pc:spChg chg="mod">
          <ac:chgData name="Trevor Trokey" userId="733c6bc8424fb526" providerId="LiveId" clId="{E21CCF44-BFCC-43C2-BD58-76B6C2D3CEDD}" dt="2018-03-04T15:25:33.727" v="858"/>
          <ac:spMkLst>
            <pc:docMk/>
            <pc:sldMk cId="463360218" sldId="286"/>
            <ac:spMk id="3" creationId="{00000000-0000-0000-0000-000000000000}"/>
          </ac:spMkLst>
        </pc:spChg>
        <pc:picChg chg="mod">
          <ac:chgData name="Trevor Trokey" userId="733c6bc8424fb526" providerId="LiveId" clId="{E21CCF44-BFCC-43C2-BD58-76B6C2D3CEDD}" dt="2018-03-04T15:25:33.727" v="858"/>
          <ac:picMkLst>
            <pc:docMk/>
            <pc:sldMk cId="463360218" sldId="286"/>
            <ac:picMk id="5" creationId="{00000000-0000-0000-0000-000000000000}"/>
          </ac:picMkLst>
        </pc:picChg>
      </pc:sldChg>
      <pc:sldChg chg="modSp add del">
        <pc:chgData name="Trevor Trokey" userId="733c6bc8424fb526" providerId="LiveId" clId="{E21CCF44-BFCC-43C2-BD58-76B6C2D3CEDD}" dt="2018-03-06T03:53:35.730" v="884" actId="2696"/>
        <pc:sldMkLst>
          <pc:docMk/>
          <pc:sldMk cId="3744968649" sldId="287"/>
        </pc:sldMkLst>
        <pc:picChg chg="mod">
          <ac:chgData name="Trevor Trokey" userId="733c6bc8424fb526" providerId="LiveId" clId="{E21CCF44-BFCC-43C2-BD58-76B6C2D3CEDD}" dt="2018-03-04T15:25:33.727" v="858"/>
          <ac:picMkLst>
            <pc:docMk/>
            <pc:sldMk cId="3744968649" sldId="287"/>
            <ac:picMk id="5" creationId="{00000000-0000-0000-0000-000000000000}"/>
          </ac:picMkLst>
        </pc:picChg>
      </pc:sldChg>
      <pc:sldChg chg="modSp add del">
        <pc:chgData name="Trevor Trokey" userId="733c6bc8424fb526" providerId="LiveId" clId="{E21CCF44-BFCC-43C2-BD58-76B6C2D3CEDD}" dt="2018-03-06T03:53:35.737" v="885" actId="2696"/>
        <pc:sldMkLst>
          <pc:docMk/>
          <pc:sldMk cId="1685276054" sldId="288"/>
        </pc:sldMkLst>
        <pc:spChg chg="mod">
          <ac:chgData name="Trevor Trokey" userId="733c6bc8424fb526" providerId="LiveId" clId="{E21CCF44-BFCC-43C2-BD58-76B6C2D3CEDD}" dt="2018-03-04T15:25:33.727" v="858"/>
          <ac:spMkLst>
            <pc:docMk/>
            <pc:sldMk cId="1685276054" sldId="288"/>
            <ac:spMk id="3" creationId="{00000000-0000-0000-0000-000000000000}"/>
          </ac:spMkLst>
        </pc:spChg>
        <pc:picChg chg="mod">
          <ac:chgData name="Trevor Trokey" userId="733c6bc8424fb526" providerId="LiveId" clId="{E21CCF44-BFCC-43C2-BD58-76B6C2D3CEDD}" dt="2018-03-04T15:25:33.727" v="858"/>
          <ac:picMkLst>
            <pc:docMk/>
            <pc:sldMk cId="1685276054" sldId="288"/>
            <ac:picMk id="5" creationId="{00000000-0000-0000-0000-000000000000}"/>
          </ac:picMkLst>
        </pc:picChg>
      </pc:sldChg>
      <pc:sldChg chg="modSp add del">
        <pc:chgData name="Trevor Trokey" userId="733c6bc8424fb526" providerId="LiveId" clId="{E21CCF44-BFCC-43C2-BD58-76B6C2D3CEDD}" dt="2018-03-06T03:53:35.745" v="886" actId="2696"/>
        <pc:sldMkLst>
          <pc:docMk/>
          <pc:sldMk cId="702268997" sldId="289"/>
        </pc:sldMkLst>
        <pc:picChg chg="mod">
          <ac:chgData name="Trevor Trokey" userId="733c6bc8424fb526" providerId="LiveId" clId="{E21CCF44-BFCC-43C2-BD58-76B6C2D3CEDD}" dt="2018-03-04T15:25:33.727" v="858"/>
          <ac:picMkLst>
            <pc:docMk/>
            <pc:sldMk cId="702268997" sldId="289"/>
            <ac:picMk id="5" creationId="{00000000-0000-0000-0000-000000000000}"/>
          </ac:picMkLst>
        </pc:picChg>
      </pc:sldChg>
      <pc:sldChg chg="modSp add del">
        <pc:chgData name="Trevor Trokey" userId="733c6bc8424fb526" providerId="LiveId" clId="{E21CCF44-BFCC-43C2-BD58-76B6C2D3CEDD}" dt="2018-03-06T03:53:35.751" v="887" actId="2696"/>
        <pc:sldMkLst>
          <pc:docMk/>
          <pc:sldMk cId="716176280" sldId="290"/>
        </pc:sldMkLst>
        <pc:spChg chg="mod">
          <ac:chgData name="Trevor Trokey" userId="733c6bc8424fb526" providerId="LiveId" clId="{E21CCF44-BFCC-43C2-BD58-76B6C2D3CEDD}" dt="2018-03-04T15:25:33.727" v="858"/>
          <ac:spMkLst>
            <pc:docMk/>
            <pc:sldMk cId="716176280" sldId="290"/>
            <ac:spMk id="3" creationId="{00000000-0000-0000-0000-000000000000}"/>
          </ac:spMkLst>
        </pc:spChg>
        <pc:picChg chg="mod">
          <ac:chgData name="Trevor Trokey" userId="733c6bc8424fb526" providerId="LiveId" clId="{E21CCF44-BFCC-43C2-BD58-76B6C2D3CEDD}" dt="2018-03-04T15:25:33.727" v="858"/>
          <ac:picMkLst>
            <pc:docMk/>
            <pc:sldMk cId="716176280" sldId="290"/>
            <ac:picMk id="5" creationId="{00000000-0000-0000-0000-000000000000}"/>
          </ac:picMkLst>
        </pc:picChg>
      </pc:sldChg>
      <pc:sldChg chg="modSp add del">
        <pc:chgData name="Trevor Trokey" userId="733c6bc8424fb526" providerId="LiveId" clId="{E21CCF44-BFCC-43C2-BD58-76B6C2D3CEDD}" dt="2018-03-06T03:53:35.765" v="889" actId="2696"/>
        <pc:sldMkLst>
          <pc:docMk/>
          <pc:sldMk cId="943542353" sldId="291"/>
        </pc:sldMkLst>
        <pc:picChg chg="mod">
          <ac:chgData name="Trevor Trokey" userId="733c6bc8424fb526" providerId="LiveId" clId="{E21CCF44-BFCC-43C2-BD58-76B6C2D3CEDD}" dt="2018-03-04T15:25:33.727" v="858"/>
          <ac:picMkLst>
            <pc:docMk/>
            <pc:sldMk cId="943542353" sldId="291"/>
            <ac:picMk id="5" creationId="{00000000-0000-0000-0000-000000000000}"/>
          </ac:picMkLst>
        </pc:picChg>
      </pc:sldChg>
      <pc:sldChg chg="modSp add del">
        <pc:chgData name="Trevor Trokey" userId="733c6bc8424fb526" providerId="LiveId" clId="{E21CCF44-BFCC-43C2-BD58-76B6C2D3CEDD}" dt="2018-03-06T03:53:35.773" v="890" actId="2696"/>
        <pc:sldMkLst>
          <pc:docMk/>
          <pc:sldMk cId="310117252" sldId="292"/>
        </pc:sldMkLst>
        <pc:picChg chg="mod">
          <ac:chgData name="Trevor Trokey" userId="733c6bc8424fb526" providerId="LiveId" clId="{E21CCF44-BFCC-43C2-BD58-76B6C2D3CEDD}" dt="2018-03-04T15:25:33.727" v="858"/>
          <ac:picMkLst>
            <pc:docMk/>
            <pc:sldMk cId="310117252" sldId="292"/>
            <ac:picMk id="5" creationId="{00000000-0000-0000-0000-000000000000}"/>
          </ac:picMkLst>
        </pc:picChg>
      </pc:sldChg>
      <pc:sldChg chg="modSp add del">
        <pc:chgData name="Trevor Trokey" userId="733c6bc8424fb526" providerId="LiveId" clId="{E21CCF44-BFCC-43C2-BD58-76B6C2D3CEDD}" dt="2018-03-06T03:53:35.781" v="891" actId="2696"/>
        <pc:sldMkLst>
          <pc:docMk/>
          <pc:sldMk cId="3328325006" sldId="293"/>
        </pc:sldMkLst>
        <pc:picChg chg="mod">
          <ac:chgData name="Trevor Trokey" userId="733c6bc8424fb526" providerId="LiveId" clId="{E21CCF44-BFCC-43C2-BD58-76B6C2D3CEDD}" dt="2018-03-04T15:25:33.727" v="858"/>
          <ac:picMkLst>
            <pc:docMk/>
            <pc:sldMk cId="3328325006" sldId="293"/>
            <ac:picMk id="5" creationId="{00000000-0000-0000-0000-000000000000}"/>
          </ac:picMkLst>
        </pc:picChg>
      </pc:sldChg>
      <pc:sldChg chg="modSp add del">
        <pc:chgData name="Trevor Trokey" userId="733c6bc8424fb526" providerId="LiveId" clId="{E21CCF44-BFCC-43C2-BD58-76B6C2D3CEDD}" dt="2018-03-06T03:53:35.788" v="892" actId="2696"/>
        <pc:sldMkLst>
          <pc:docMk/>
          <pc:sldMk cId="411894800" sldId="294"/>
        </pc:sldMkLst>
        <pc:picChg chg="mod">
          <ac:chgData name="Trevor Trokey" userId="733c6bc8424fb526" providerId="LiveId" clId="{E21CCF44-BFCC-43C2-BD58-76B6C2D3CEDD}" dt="2018-03-04T15:25:33.727" v="858"/>
          <ac:picMkLst>
            <pc:docMk/>
            <pc:sldMk cId="411894800" sldId="294"/>
            <ac:picMk id="5" creationId="{00000000-0000-0000-0000-000000000000}"/>
          </ac:picMkLst>
        </pc:picChg>
      </pc:sldChg>
      <pc:sldChg chg="modSp add del">
        <pc:chgData name="Trevor Trokey" userId="733c6bc8424fb526" providerId="LiveId" clId="{E21CCF44-BFCC-43C2-BD58-76B6C2D3CEDD}" dt="2018-03-06T03:53:35.797" v="893" actId="2696"/>
        <pc:sldMkLst>
          <pc:docMk/>
          <pc:sldMk cId="1348603428" sldId="295"/>
        </pc:sldMkLst>
        <pc:picChg chg="mod">
          <ac:chgData name="Trevor Trokey" userId="733c6bc8424fb526" providerId="LiveId" clId="{E21CCF44-BFCC-43C2-BD58-76B6C2D3CEDD}" dt="2018-03-04T15:25:33.727" v="858"/>
          <ac:picMkLst>
            <pc:docMk/>
            <pc:sldMk cId="1348603428" sldId="295"/>
            <ac:picMk id="5" creationId="{00000000-0000-0000-0000-000000000000}"/>
          </ac:picMkLst>
        </pc:picChg>
      </pc:sldChg>
      <pc:sldChg chg="modSp add del">
        <pc:chgData name="Trevor Trokey" userId="733c6bc8424fb526" providerId="LiveId" clId="{E21CCF44-BFCC-43C2-BD58-76B6C2D3CEDD}" dt="2018-03-06T03:53:35.807" v="894" actId="2696"/>
        <pc:sldMkLst>
          <pc:docMk/>
          <pc:sldMk cId="916787606" sldId="296"/>
        </pc:sldMkLst>
        <pc:picChg chg="mod">
          <ac:chgData name="Trevor Trokey" userId="733c6bc8424fb526" providerId="LiveId" clId="{E21CCF44-BFCC-43C2-BD58-76B6C2D3CEDD}" dt="2018-03-04T15:25:33.727" v="858"/>
          <ac:picMkLst>
            <pc:docMk/>
            <pc:sldMk cId="916787606" sldId="296"/>
            <ac:picMk id="5" creationId="{00000000-0000-0000-0000-000000000000}"/>
          </ac:picMkLst>
        </pc:picChg>
      </pc:sldChg>
      <pc:sldChg chg="modSp add del">
        <pc:chgData name="Trevor Trokey" userId="733c6bc8424fb526" providerId="LiveId" clId="{E21CCF44-BFCC-43C2-BD58-76B6C2D3CEDD}" dt="2018-03-06T03:53:35.816" v="895" actId="2696"/>
        <pc:sldMkLst>
          <pc:docMk/>
          <pc:sldMk cId="1951088189" sldId="297"/>
        </pc:sldMkLst>
        <pc:spChg chg="mod">
          <ac:chgData name="Trevor Trokey" userId="733c6bc8424fb526" providerId="LiveId" clId="{E21CCF44-BFCC-43C2-BD58-76B6C2D3CEDD}" dt="2018-03-04T15:25:33.727" v="858"/>
          <ac:spMkLst>
            <pc:docMk/>
            <pc:sldMk cId="1951088189" sldId="297"/>
            <ac:spMk id="3" creationId="{00000000-0000-0000-0000-000000000000}"/>
          </ac:spMkLst>
        </pc:spChg>
        <pc:picChg chg="mod">
          <ac:chgData name="Trevor Trokey" userId="733c6bc8424fb526" providerId="LiveId" clId="{E21CCF44-BFCC-43C2-BD58-76B6C2D3CEDD}" dt="2018-03-04T15:25:33.727" v="858"/>
          <ac:picMkLst>
            <pc:docMk/>
            <pc:sldMk cId="1951088189" sldId="297"/>
            <ac:picMk id="5" creationId="{00000000-0000-0000-0000-000000000000}"/>
          </ac:picMkLst>
        </pc:picChg>
      </pc:sldChg>
      <pc:sldChg chg="modSp add del">
        <pc:chgData name="Trevor Trokey" userId="733c6bc8424fb526" providerId="LiveId" clId="{E21CCF44-BFCC-43C2-BD58-76B6C2D3CEDD}" dt="2018-03-06T03:53:35.825" v="896" actId="2696"/>
        <pc:sldMkLst>
          <pc:docMk/>
          <pc:sldMk cId="918734341" sldId="298"/>
        </pc:sldMkLst>
        <pc:picChg chg="mod">
          <ac:chgData name="Trevor Trokey" userId="733c6bc8424fb526" providerId="LiveId" clId="{E21CCF44-BFCC-43C2-BD58-76B6C2D3CEDD}" dt="2018-03-04T15:25:33.727" v="858"/>
          <ac:picMkLst>
            <pc:docMk/>
            <pc:sldMk cId="918734341" sldId="298"/>
            <ac:picMk id="5" creationId="{00000000-0000-0000-0000-000000000000}"/>
          </ac:picMkLst>
        </pc:picChg>
      </pc:sldChg>
      <pc:sldChg chg="modSp add del">
        <pc:chgData name="Trevor Trokey" userId="733c6bc8424fb526" providerId="LiveId" clId="{E21CCF44-BFCC-43C2-BD58-76B6C2D3CEDD}" dt="2018-03-06T03:53:35.833" v="897" actId="2696"/>
        <pc:sldMkLst>
          <pc:docMk/>
          <pc:sldMk cId="607797460" sldId="299"/>
        </pc:sldMkLst>
        <pc:picChg chg="mod">
          <ac:chgData name="Trevor Trokey" userId="733c6bc8424fb526" providerId="LiveId" clId="{E21CCF44-BFCC-43C2-BD58-76B6C2D3CEDD}" dt="2018-03-04T15:25:33.727" v="858"/>
          <ac:picMkLst>
            <pc:docMk/>
            <pc:sldMk cId="607797460" sldId="299"/>
            <ac:picMk id="5" creationId="{00000000-0000-0000-0000-000000000000}"/>
          </ac:picMkLst>
        </pc:picChg>
      </pc:sldChg>
      <pc:sldChg chg="modSp add del">
        <pc:chgData name="Trevor Trokey" userId="733c6bc8424fb526" providerId="LiveId" clId="{E21CCF44-BFCC-43C2-BD58-76B6C2D3CEDD}" dt="2018-03-06T03:53:35.840" v="898" actId="2696"/>
        <pc:sldMkLst>
          <pc:docMk/>
          <pc:sldMk cId="2550508443" sldId="300"/>
        </pc:sldMkLst>
        <pc:picChg chg="mod">
          <ac:chgData name="Trevor Trokey" userId="733c6bc8424fb526" providerId="LiveId" clId="{E21CCF44-BFCC-43C2-BD58-76B6C2D3CEDD}" dt="2018-03-04T15:25:33.727" v="858"/>
          <ac:picMkLst>
            <pc:docMk/>
            <pc:sldMk cId="2550508443" sldId="300"/>
            <ac:picMk id="5" creationId="{00000000-0000-0000-0000-000000000000}"/>
          </ac:picMkLst>
        </pc:picChg>
      </pc:sldChg>
      <pc:sldChg chg="modSp add del">
        <pc:chgData name="Trevor Trokey" userId="733c6bc8424fb526" providerId="LiveId" clId="{E21CCF44-BFCC-43C2-BD58-76B6C2D3CEDD}" dt="2018-03-06T03:53:35.849" v="899" actId="2696"/>
        <pc:sldMkLst>
          <pc:docMk/>
          <pc:sldMk cId="3668516265" sldId="301"/>
        </pc:sldMkLst>
        <pc:picChg chg="mod">
          <ac:chgData name="Trevor Trokey" userId="733c6bc8424fb526" providerId="LiveId" clId="{E21CCF44-BFCC-43C2-BD58-76B6C2D3CEDD}" dt="2018-03-04T15:25:33.727" v="858"/>
          <ac:picMkLst>
            <pc:docMk/>
            <pc:sldMk cId="3668516265" sldId="301"/>
            <ac:picMk id="5" creationId="{00000000-0000-0000-0000-000000000000}"/>
          </ac:picMkLst>
        </pc:picChg>
      </pc:sldChg>
      <pc:sldChg chg="modSp add del">
        <pc:chgData name="Trevor Trokey" userId="733c6bc8424fb526" providerId="LiveId" clId="{E21CCF44-BFCC-43C2-BD58-76B6C2D3CEDD}" dt="2018-03-06T03:53:35.859" v="900" actId="2696"/>
        <pc:sldMkLst>
          <pc:docMk/>
          <pc:sldMk cId="1287633712" sldId="302"/>
        </pc:sldMkLst>
        <pc:picChg chg="mod">
          <ac:chgData name="Trevor Trokey" userId="733c6bc8424fb526" providerId="LiveId" clId="{E21CCF44-BFCC-43C2-BD58-76B6C2D3CEDD}" dt="2018-03-04T15:25:33.727" v="858"/>
          <ac:picMkLst>
            <pc:docMk/>
            <pc:sldMk cId="1287633712" sldId="302"/>
            <ac:picMk id="5" creationId="{00000000-0000-0000-0000-000000000000}"/>
          </ac:picMkLst>
        </pc:picChg>
      </pc:sldChg>
      <pc:sldChg chg="modSp add del">
        <pc:chgData name="Trevor Trokey" userId="733c6bc8424fb526" providerId="LiveId" clId="{E21CCF44-BFCC-43C2-BD58-76B6C2D3CEDD}" dt="2018-03-06T03:53:35.868" v="901" actId="2696"/>
        <pc:sldMkLst>
          <pc:docMk/>
          <pc:sldMk cId="2920446301" sldId="303"/>
        </pc:sldMkLst>
        <pc:spChg chg="mod">
          <ac:chgData name="Trevor Trokey" userId="733c6bc8424fb526" providerId="LiveId" clId="{E21CCF44-BFCC-43C2-BD58-76B6C2D3CEDD}" dt="2018-03-04T15:25:33.727" v="858"/>
          <ac:spMkLst>
            <pc:docMk/>
            <pc:sldMk cId="2920446301" sldId="303"/>
            <ac:spMk id="3" creationId="{00000000-0000-0000-0000-000000000000}"/>
          </ac:spMkLst>
        </pc:spChg>
        <pc:picChg chg="mod">
          <ac:chgData name="Trevor Trokey" userId="733c6bc8424fb526" providerId="LiveId" clId="{E21CCF44-BFCC-43C2-BD58-76B6C2D3CEDD}" dt="2018-03-04T15:25:33.727" v="858"/>
          <ac:picMkLst>
            <pc:docMk/>
            <pc:sldMk cId="2920446301" sldId="303"/>
            <ac:picMk id="5" creationId="{00000000-0000-0000-0000-000000000000}"/>
          </ac:picMkLst>
        </pc:picChg>
      </pc:sldChg>
      <pc:sldChg chg="modSp add del">
        <pc:chgData name="Trevor Trokey" userId="733c6bc8424fb526" providerId="LiveId" clId="{E21CCF44-BFCC-43C2-BD58-76B6C2D3CEDD}" dt="2018-03-06T03:53:35.877" v="902" actId="2696"/>
        <pc:sldMkLst>
          <pc:docMk/>
          <pc:sldMk cId="1663245828" sldId="304"/>
        </pc:sldMkLst>
        <pc:picChg chg="mod">
          <ac:chgData name="Trevor Trokey" userId="733c6bc8424fb526" providerId="LiveId" clId="{E21CCF44-BFCC-43C2-BD58-76B6C2D3CEDD}" dt="2018-03-04T15:25:33.727" v="858"/>
          <ac:picMkLst>
            <pc:docMk/>
            <pc:sldMk cId="1663245828" sldId="304"/>
            <ac:picMk id="5" creationId="{00000000-0000-0000-0000-000000000000}"/>
          </ac:picMkLst>
        </pc:picChg>
      </pc:sldChg>
      <pc:sldChg chg="modSp add del">
        <pc:chgData name="Trevor Trokey" userId="733c6bc8424fb526" providerId="LiveId" clId="{E21CCF44-BFCC-43C2-BD58-76B6C2D3CEDD}" dt="2018-03-06T03:53:35.884" v="903" actId="2696"/>
        <pc:sldMkLst>
          <pc:docMk/>
          <pc:sldMk cId="4000483454" sldId="305"/>
        </pc:sldMkLst>
        <pc:picChg chg="mod">
          <ac:chgData name="Trevor Trokey" userId="733c6bc8424fb526" providerId="LiveId" clId="{E21CCF44-BFCC-43C2-BD58-76B6C2D3CEDD}" dt="2018-03-04T15:25:33.727" v="858"/>
          <ac:picMkLst>
            <pc:docMk/>
            <pc:sldMk cId="4000483454" sldId="305"/>
            <ac:picMk id="5" creationId="{00000000-0000-0000-0000-000000000000}"/>
          </ac:picMkLst>
        </pc:picChg>
      </pc:sldChg>
      <pc:sldChg chg="modSp add del">
        <pc:chgData name="Trevor Trokey" userId="733c6bc8424fb526" providerId="LiveId" clId="{E21CCF44-BFCC-43C2-BD58-76B6C2D3CEDD}" dt="2018-03-06T03:53:35.892" v="904" actId="2696"/>
        <pc:sldMkLst>
          <pc:docMk/>
          <pc:sldMk cId="489745658" sldId="306"/>
        </pc:sldMkLst>
        <pc:picChg chg="mod">
          <ac:chgData name="Trevor Trokey" userId="733c6bc8424fb526" providerId="LiveId" clId="{E21CCF44-BFCC-43C2-BD58-76B6C2D3CEDD}" dt="2018-03-04T15:25:33.727" v="858"/>
          <ac:picMkLst>
            <pc:docMk/>
            <pc:sldMk cId="489745658" sldId="306"/>
            <ac:picMk id="5" creationId="{00000000-0000-0000-0000-000000000000}"/>
          </ac:picMkLst>
        </pc:picChg>
      </pc:sldChg>
      <pc:sldChg chg="modSp add del">
        <pc:chgData name="Trevor Trokey" userId="733c6bc8424fb526" providerId="LiveId" clId="{E21CCF44-BFCC-43C2-BD58-76B6C2D3CEDD}" dt="2018-03-06T03:53:35.899" v="905" actId="2696"/>
        <pc:sldMkLst>
          <pc:docMk/>
          <pc:sldMk cId="3671325809" sldId="307"/>
        </pc:sldMkLst>
        <pc:picChg chg="mod">
          <ac:chgData name="Trevor Trokey" userId="733c6bc8424fb526" providerId="LiveId" clId="{E21CCF44-BFCC-43C2-BD58-76B6C2D3CEDD}" dt="2018-03-04T15:25:33.727" v="858"/>
          <ac:picMkLst>
            <pc:docMk/>
            <pc:sldMk cId="3671325809" sldId="307"/>
            <ac:picMk id="5" creationId="{00000000-0000-0000-0000-000000000000}"/>
          </ac:picMkLst>
        </pc:picChg>
      </pc:sldChg>
      <pc:sldChg chg="modSp add del">
        <pc:chgData name="Trevor Trokey" userId="733c6bc8424fb526" providerId="LiveId" clId="{E21CCF44-BFCC-43C2-BD58-76B6C2D3CEDD}" dt="2018-03-06T03:53:35.907" v="906" actId="2696"/>
        <pc:sldMkLst>
          <pc:docMk/>
          <pc:sldMk cId="576213974" sldId="308"/>
        </pc:sldMkLst>
        <pc:picChg chg="mod">
          <ac:chgData name="Trevor Trokey" userId="733c6bc8424fb526" providerId="LiveId" clId="{E21CCF44-BFCC-43C2-BD58-76B6C2D3CEDD}" dt="2018-03-04T15:25:33.727" v="858"/>
          <ac:picMkLst>
            <pc:docMk/>
            <pc:sldMk cId="576213974" sldId="308"/>
            <ac:picMk id="5" creationId="{00000000-0000-0000-0000-000000000000}"/>
          </ac:picMkLst>
        </pc:picChg>
      </pc:sldChg>
      <pc:sldChg chg="modSp add del">
        <pc:chgData name="Trevor Trokey" userId="733c6bc8424fb526" providerId="LiveId" clId="{E21CCF44-BFCC-43C2-BD58-76B6C2D3CEDD}" dt="2018-03-06T03:53:35.914" v="907" actId="2696"/>
        <pc:sldMkLst>
          <pc:docMk/>
          <pc:sldMk cId="3325340431" sldId="309"/>
        </pc:sldMkLst>
        <pc:spChg chg="mod">
          <ac:chgData name="Trevor Trokey" userId="733c6bc8424fb526" providerId="LiveId" clId="{E21CCF44-BFCC-43C2-BD58-76B6C2D3CEDD}" dt="2018-03-04T15:25:33.727" v="858"/>
          <ac:spMkLst>
            <pc:docMk/>
            <pc:sldMk cId="3325340431" sldId="309"/>
            <ac:spMk id="3" creationId="{00000000-0000-0000-0000-000000000000}"/>
          </ac:spMkLst>
        </pc:spChg>
        <pc:picChg chg="mod">
          <ac:chgData name="Trevor Trokey" userId="733c6bc8424fb526" providerId="LiveId" clId="{E21CCF44-BFCC-43C2-BD58-76B6C2D3CEDD}" dt="2018-03-04T15:25:33.727" v="858"/>
          <ac:picMkLst>
            <pc:docMk/>
            <pc:sldMk cId="3325340431" sldId="309"/>
            <ac:picMk id="5" creationId="{00000000-0000-0000-0000-000000000000}"/>
          </ac:picMkLst>
        </pc:picChg>
      </pc:sldChg>
      <pc:sldChg chg="modSp add del">
        <pc:chgData name="Trevor Trokey" userId="733c6bc8424fb526" providerId="LiveId" clId="{E21CCF44-BFCC-43C2-BD58-76B6C2D3CEDD}" dt="2018-03-06T03:53:35.931" v="909" actId="2696"/>
        <pc:sldMkLst>
          <pc:docMk/>
          <pc:sldMk cId="3031564850" sldId="310"/>
        </pc:sldMkLst>
        <pc:picChg chg="mod">
          <ac:chgData name="Trevor Trokey" userId="733c6bc8424fb526" providerId="LiveId" clId="{E21CCF44-BFCC-43C2-BD58-76B6C2D3CEDD}" dt="2018-03-04T15:25:33.727" v="858"/>
          <ac:picMkLst>
            <pc:docMk/>
            <pc:sldMk cId="3031564850" sldId="310"/>
            <ac:picMk id="5" creationId="{00000000-0000-0000-0000-000000000000}"/>
          </ac:picMkLst>
        </pc:picChg>
      </pc:sldChg>
      <pc:sldChg chg="modSp add del">
        <pc:chgData name="Trevor Trokey" userId="733c6bc8424fb526" providerId="LiveId" clId="{E21CCF44-BFCC-43C2-BD58-76B6C2D3CEDD}" dt="2018-03-06T03:53:35.938" v="910" actId="2696"/>
        <pc:sldMkLst>
          <pc:docMk/>
          <pc:sldMk cId="4190408902" sldId="311"/>
        </pc:sldMkLst>
        <pc:picChg chg="mod">
          <ac:chgData name="Trevor Trokey" userId="733c6bc8424fb526" providerId="LiveId" clId="{E21CCF44-BFCC-43C2-BD58-76B6C2D3CEDD}" dt="2018-03-04T15:25:33.727" v="858"/>
          <ac:picMkLst>
            <pc:docMk/>
            <pc:sldMk cId="4190408902" sldId="311"/>
            <ac:picMk id="5" creationId="{00000000-0000-0000-0000-000000000000}"/>
          </ac:picMkLst>
        </pc:picChg>
      </pc:sldChg>
      <pc:sldChg chg="modSp add del">
        <pc:chgData name="Trevor Trokey" userId="733c6bc8424fb526" providerId="LiveId" clId="{E21CCF44-BFCC-43C2-BD58-76B6C2D3CEDD}" dt="2018-03-06T03:53:35.951" v="911" actId="2696"/>
        <pc:sldMkLst>
          <pc:docMk/>
          <pc:sldMk cId="3021194933" sldId="312"/>
        </pc:sldMkLst>
        <pc:picChg chg="mod">
          <ac:chgData name="Trevor Trokey" userId="733c6bc8424fb526" providerId="LiveId" clId="{E21CCF44-BFCC-43C2-BD58-76B6C2D3CEDD}" dt="2018-03-04T15:25:33.727" v="858"/>
          <ac:picMkLst>
            <pc:docMk/>
            <pc:sldMk cId="3021194933" sldId="312"/>
            <ac:picMk id="5" creationId="{00000000-0000-0000-0000-000000000000}"/>
          </ac:picMkLst>
        </pc:picChg>
      </pc:sldChg>
      <pc:sldChg chg="modSp add del">
        <pc:chgData name="Trevor Trokey" userId="733c6bc8424fb526" providerId="LiveId" clId="{E21CCF44-BFCC-43C2-BD58-76B6C2D3CEDD}" dt="2018-03-06T03:53:35.961" v="912" actId="2696"/>
        <pc:sldMkLst>
          <pc:docMk/>
          <pc:sldMk cId="2670987175" sldId="313"/>
        </pc:sldMkLst>
        <pc:picChg chg="mod">
          <ac:chgData name="Trevor Trokey" userId="733c6bc8424fb526" providerId="LiveId" clId="{E21CCF44-BFCC-43C2-BD58-76B6C2D3CEDD}" dt="2018-03-04T15:25:33.727" v="858"/>
          <ac:picMkLst>
            <pc:docMk/>
            <pc:sldMk cId="2670987175" sldId="313"/>
            <ac:picMk id="5" creationId="{00000000-0000-0000-0000-000000000000}"/>
          </ac:picMkLst>
        </pc:picChg>
      </pc:sldChg>
      <pc:sldChg chg="modSp add del">
        <pc:chgData name="Trevor Trokey" userId="733c6bc8424fb526" providerId="LiveId" clId="{E21CCF44-BFCC-43C2-BD58-76B6C2D3CEDD}" dt="2018-03-06T03:53:35.970" v="913" actId="2696"/>
        <pc:sldMkLst>
          <pc:docMk/>
          <pc:sldMk cId="2600568201" sldId="314"/>
        </pc:sldMkLst>
        <pc:spChg chg="mod">
          <ac:chgData name="Trevor Trokey" userId="733c6bc8424fb526" providerId="LiveId" clId="{E21CCF44-BFCC-43C2-BD58-76B6C2D3CEDD}" dt="2018-03-04T15:25:33.727" v="858"/>
          <ac:spMkLst>
            <pc:docMk/>
            <pc:sldMk cId="2600568201" sldId="314"/>
            <ac:spMk id="3" creationId="{00000000-0000-0000-0000-000000000000}"/>
          </ac:spMkLst>
        </pc:spChg>
        <pc:picChg chg="mod">
          <ac:chgData name="Trevor Trokey" userId="733c6bc8424fb526" providerId="LiveId" clId="{E21CCF44-BFCC-43C2-BD58-76B6C2D3CEDD}" dt="2018-03-04T15:25:33.727" v="858"/>
          <ac:picMkLst>
            <pc:docMk/>
            <pc:sldMk cId="2600568201" sldId="314"/>
            <ac:picMk id="5" creationId="{00000000-0000-0000-0000-000000000000}"/>
          </ac:picMkLst>
        </pc:picChg>
      </pc:sldChg>
      <pc:sldChg chg="modSp add del">
        <pc:chgData name="Trevor Trokey" userId="733c6bc8424fb526" providerId="LiveId" clId="{E21CCF44-BFCC-43C2-BD58-76B6C2D3CEDD}" dt="2018-03-06T03:53:35.978" v="914" actId="2696"/>
        <pc:sldMkLst>
          <pc:docMk/>
          <pc:sldMk cId="736286517" sldId="315"/>
        </pc:sldMkLst>
        <pc:picChg chg="mod">
          <ac:chgData name="Trevor Trokey" userId="733c6bc8424fb526" providerId="LiveId" clId="{E21CCF44-BFCC-43C2-BD58-76B6C2D3CEDD}" dt="2018-03-04T15:25:33.727" v="858"/>
          <ac:picMkLst>
            <pc:docMk/>
            <pc:sldMk cId="736286517" sldId="315"/>
            <ac:picMk id="5" creationId="{00000000-0000-0000-0000-000000000000}"/>
          </ac:picMkLst>
        </pc:picChg>
      </pc:sldChg>
      <pc:sldChg chg="modSp add del">
        <pc:chgData name="Trevor Trokey" userId="733c6bc8424fb526" providerId="LiveId" clId="{E21CCF44-BFCC-43C2-BD58-76B6C2D3CEDD}" dt="2018-03-06T03:53:35.986" v="915" actId="2696"/>
        <pc:sldMkLst>
          <pc:docMk/>
          <pc:sldMk cId="3870110526" sldId="316"/>
        </pc:sldMkLst>
        <pc:picChg chg="mod">
          <ac:chgData name="Trevor Trokey" userId="733c6bc8424fb526" providerId="LiveId" clId="{E21CCF44-BFCC-43C2-BD58-76B6C2D3CEDD}" dt="2018-03-04T15:25:33.727" v="858"/>
          <ac:picMkLst>
            <pc:docMk/>
            <pc:sldMk cId="3870110526" sldId="316"/>
            <ac:picMk id="5" creationId="{00000000-0000-0000-0000-000000000000}"/>
          </ac:picMkLst>
        </pc:picChg>
      </pc:sldChg>
      <pc:sldChg chg="modSp add del">
        <pc:chgData name="Trevor Trokey" userId="733c6bc8424fb526" providerId="LiveId" clId="{E21CCF44-BFCC-43C2-BD58-76B6C2D3CEDD}" dt="2018-03-06T03:53:35.995" v="916" actId="2696"/>
        <pc:sldMkLst>
          <pc:docMk/>
          <pc:sldMk cId="1324674085" sldId="317"/>
        </pc:sldMkLst>
        <pc:picChg chg="mod">
          <ac:chgData name="Trevor Trokey" userId="733c6bc8424fb526" providerId="LiveId" clId="{E21CCF44-BFCC-43C2-BD58-76B6C2D3CEDD}" dt="2018-03-04T15:25:33.727" v="858"/>
          <ac:picMkLst>
            <pc:docMk/>
            <pc:sldMk cId="1324674085" sldId="317"/>
            <ac:picMk id="5" creationId="{00000000-0000-0000-0000-000000000000}"/>
          </ac:picMkLst>
        </pc:picChg>
      </pc:sldChg>
      <pc:sldChg chg="modSp add del">
        <pc:chgData name="Trevor Trokey" userId="733c6bc8424fb526" providerId="LiveId" clId="{E21CCF44-BFCC-43C2-BD58-76B6C2D3CEDD}" dt="2018-03-06T03:53:36.002" v="917" actId="2696"/>
        <pc:sldMkLst>
          <pc:docMk/>
          <pc:sldMk cId="756751736" sldId="318"/>
        </pc:sldMkLst>
        <pc:spChg chg="mod">
          <ac:chgData name="Trevor Trokey" userId="733c6bc8424fb526" providerId="LiveId" clId="{E21CCF44-BFCC-43C2-BD58-76B6C2D3CEDD}" dt="2018-03-04T15:25:33.727" v="858"/>
          <ac:spMkLst>
            <pc:docMk/>
            <pc:sldMk cId="756751736" sldId="318"/>
            <ac:spMk id="3" creationId="{00000000-0000-0000-0000-000000000000}"/>
          </ac:spMkLst>
        </pc:spChg>
        <pc:picChg chg="mod">
          <ac:chgData name="Trevor Trokey" userId="733c6bc8424fb526" providerId="LiveId" clId="{E21CCF44-BFCC-43C2-BD58-76B6C2D3CEDD}" dt="2018-03-04T15:25:33.727" v="858"/>
          <ac:picMkLst>
            <pc:docMk/>
            <pc:sldMk cId="756751736" sldId="318"/>
            <ac:picMk id="5" creationId="{00000000-0000-0000-0000-000000000000}"/>
          </ac:picMkLst>
        </pc:picChg>
      </pc:sldChg>
      <pc:sldChg chg="modSp add del">
        <pc:chgData name="Trevor Trokey" userId="733c6bc8424fb526" providerId="LiveId" clId="{E21CCF44-BFCC-43C2-BD58-76B6C2D3CEDD}" dt="2018-03-06T03:53:36.011" v="918" actId="2696"/>
        <pc:sldMkLst>
          <pc:docMk/>
          <pc:sldMk cId="1964227766" sldId="319"/>
        </pc:sldMkLst>
        <pc:picChg chg="mod">
          <ac:chgData name="Trevor Trokey" userId="733c6bc8424fb526" providerId="LiveId" clId="{E21CCF44-BFCC-43C2-BD58-76B6C2D3CEDD}" dt="2018-03-04T15:25:33.727" v="858"/>
          <ac:picMkLst>
            <pc:docMk/>
            <pc:sldMk cId="1964227766" sldId="319"/>
            <ac:picMk id="5" creationId="{00000000-0000-0000-0000-000000000000}"/>
          </ac:picMkLst>
        </pc:picChg>
      </pc:sldChg>
      <pc:sldChg chg="modSp add del">
        <pc:chgData name="Trevor Trokey" userId="733c6bc8424fb526" providerId="LiveId" clId="{E21CCF44-BFCC-43C2-BD58-76B6C2D3CEDD}" dt="2018-03-06T03:53:36.018" v="919" actId="2696"/>
        <pc:sldMkLst>
          <pc:docMk/>
          <pc:sldMk cId="4191696032" sldId="320"/>
        </pc:sldMkLst>
        <pc:picChg chg="mod">
          <ac:chgData name="Trevor Trokey" userId="733c6bc8424fb526" providerId="LiveId" clId="{E21CCF44-BFCC-43C2-BD58-76B6C2D3CEDD}" dt="2018-03-04T15:25:33.727" v="858"/>
          <ac:picMkLst>
            <pc:docMk/>
            <pc:sldMk cId="4191696032" sldId="320"/>
            <ac:picMk id="5" creationId="{00000000-0000-0000-0000-000000000000}"/>
          </ac:picMkLst>
        </pc:picChg>
      </pc:sldChg>
      <pc:sldChg chg="modSp add del">
        <pc:chgData name="Trevor Trokey" userId="733c6bc8424fb526" providerId="LiveId" clId="{E21CCF44-BFCC-43C2-BD58-76B6C2D3CEDD}" dt="2018-03-06T03:53:36.024" v="920" actId="2696"/>
        <pc:sldMkLst>
          <pc:docMk/>
          <pc:sldMk cId="1103520107" sldId="321"/>
        </pc:sldMkLst>
        <pc:picChg chg="mod">
          <ac:chgData name="Trevor Trokey" userId="733c6bc8424fb526" providerId="LiveId" clId="{E21CCF44-BFCC-43C2-BD58-76B6C2D3CEDD}" dt="2018-03-04T15:25:33.727" v="858"/>
          <ac:picMkLst>
            <pc:docMk/>
            <pc:sldMk cId="1103520107" sldId="321"/>
            <ac:picMk id="5" creationId="{00000000-0000-0000-0000-000000000000}"/>
          </ac:picMkLst>
        </pc:picChg>
      </pc:sldChg>
      <pc:sldChg chg="modSp add del">
        <pc:chgData name="Trevor Trokey" userId="733c6bc8424fb526" providerId="LiveId" clId="{E21CCF44-BFCC-43C2-BD58-76B6C2D3CEDD}" dt="2018-03-06T03:53:36.031" v="921" actId="2696"/>
        <pc:sldMkLst>
          <pc:docMk/>
          <pc:sldMk cId="575418666" sldId="322"/>
        </pc:sldMkLst>
        <pc:spChg chg="mod">
          <ac:chgData name="Trevor Trokey" userId="733c6bc8424fb526" providerId="LiveId" clId="{E21CCF44-BFCC-43C2-BD58-76B6C2D3CEDD}" dt="2018-03-04T15:25:33.727" v="858"/>
          <ac:spMkLst>
            <pc:docMk/>
            <pc:sldMk cId="575418666" sldId="322"/>
            <ac:spMk id="3" creationId="{00000000-0000-0000-0000-000000000000}"/>
          </ac:spMkLst>
        </pc:spChg>
        <pc:picChg chg="mod">
          <ac:chgData name="Trevor Trokey" userId="733c6bc8424fb526" providerId="LiveId" clId="{E21CCF44-BFCC-43C2-BD58-76B6C2D3CEDD}" dt="2018-03-04T15:25:33.727" v="858"/>
          <ac:picMkLst>
            <pc:docMk/>
            <pc:sldMk cId="575418666" sldId="322"/>
            <ac:picMk id="5" creationId="{00000000-0000-0000-0000-000000000000}"/>
          </ac:picMkLst>
        </pc:picChg>
      </pc:sldChg>
      <pc:sldChg chg="modSp add del">
        <pc:chgData name="Trevor Trokey" userId="733c6bc8424fb526" providerId="LiveId" clId="{E21CCF44-BFCC-43C2-BD58-76B6C2D3CEDD}" dt="2018-03-06T03:53:36.043" v="923" actId="2696"/>
        <pc:sldMkLst>
          <pc:docMk/>
          <pc:sldMk cId="3596872435" sldId="323"/>
        </pc:sldMkLst>
        <pc:picChg chg="mod">
          <ac:chgData name="Trevor Trokey" userId="733c6bc8424fb526" providerId="LiveId" clId="{E21CCF44-BFCC-43C2-BD58-76B6C2D3CEDD}" dt="2018-03-04T15:25:33.727" v="858"/>
          <ac:picMkLst>
            <pc:docMk/>
            <pc:sldMk cId="3596872435" sldId="323"/>
            <ac:picMk id="5" creationId="{00000000-0000-0000-0000-000000000000}"/>
          </ac:picMkLst>
        </pc:picChg>
      </pc:sldChg>
      <pc:sldChg chg="modSp add del">
        <pc:chgData name="Trevor Trokey" userId="733c6bc8424fb526" providerId="LiveId" clId="{E21CCF44-BFCC-43C2-BD58-76B6C2D3CEDD}" dt="2018-03-06T03:53:36.050" v="924" actId="2696"/>
        <pc:sldMkLst>
          <pc:docMk/>
          <pc:sldMk cId="4003084117" sldId="324"/>
        </pc:sldMkLst>
        <pc:picChg chg="mod">
          <ac:chgData name="Trevor Trokey" userId="733c6bc8424fb526" providerId="LiveId" clId="{E21CCF44-BFCC-43C2-BD58-76B6C2D3CEDD}" dt="2018-03-04T15:25:33.727" v="858"/>
          <ac:picMkLst>
            <pc:docMk/>
            <pc:sldMk cId="4003084117" sldId="324"/>
            <ac:picMk id="5" creationId="{00000000-0000-0000-0000-000000000000}"/>
          </ac:picMkLst>
        </pc:picChg>
      </pc:sldChg>
      <pc:sldChg chg="modSp add del">
        <pc:chgData name="Trevor Trokey" userId="733c6bc8424fb526" providerId="LiveId" clId="{E21CCF44-BFCC-43C2-BD58-76B6C2D3CEDD}" dt="2018-03-06T03:53:36.056" v="925" actId="2696"/>
        <pc:sldMkLst>
          <pc:docMk/>
          <pc:sldMk cId="3198523839" sldId="325"/>
        </pc:sldMkLst>
        <pc:picChg chg="mod">
          <ac:chgData name="Trevor Trokey" userId="733c6bc8424fb526" providerId="LiveId" clId="{E21CCF44-BFCC-43C2-BD58-76B6C2D3CEDD}" dt="2018-03-04T15:25:33.727" v="858"/>
          <ac:picMkLst>
            <pc:docMk/>
            <pc:sldMk cId="3198523839" sldId="325"/>
            <ac:picMk id="5" creationId="{00000000-0000-0000-0000-000000000000}"/>
          </ac:picMkLst>
        </pc:picChg>
      </pc:sldChg>
      <pc:sldChg chg="modSp add del">
        <pc:chgData name="Trevor Trokey" userId="733c6bc8424fb526" providerId="LiveId" clId="{E21CCF44-BFCC-43C2-BD58-76B6C2D3CEDD}" dt="2018-03-06T03:53:36.065" v="926" actId="2696"/>
        <pc:sldMkLst>
          <pc:docMk/>
          <pc:sldMk cId="1622154326" sldId="326"/>
        </pc:sldMkLst>
        <pc:spChg chg="mod">
          <ac:chgData name="Trevor Trokey" userId="733c6bc8424fb526" providerId="LiveId" clId="{E21CCF44-BFCC-43C2-BD58-76B6C2D3CEDD}" dt="2018-03-04T15:25:33.727" v="858"/>
          <ac:spMkLst>
            <pc:docMk/>
            <pc:sldMk cId="1622154326" sldId="326"/>
            <ac:spMk id="3" creationId="{00000000-0000-0000-0000-000000000000}"/>
          </ac:spMkLst>
        </pc:spChg>
        <pc:picChg chg="mod">
          <ac:chgData name="Trevor Trokey" userId="733c6bc8424fb526" providerId="LiveId" clId="{E21CCF44-BFCC-43C2-BD58-76B6C2D3CEDD}" dt="2018-03-04T15:25:33.727" v="858"/>
          <ac:picMkLst>
            <pc:docMk/>
            <pc:sldMk cId="1622154326" sldId="326"/>
            <ac:picMk id="5" creationId="{00000000-0000-0000-0000-000000000000}"/>
          </ac:picMkLst>
        </pc:picChg>
      </pc:sldChg>
      <pc:sldChg chg="modSp add del">
        <pc:chgData name="Trevor Trokey" userId="733c6bc8424fb526" providerId="LiveId" clId="{E21CCF44-BFCC-43C2-BD58-76B6C2D3CEDD}" dt="2018-03-06T03:53:36.073" v="927" actId="2696"/>
        <pc:sldMkLst>
          <pc:docMk/>
          <pc:sldMk cId="1289459257" sldId="327"/>
        </pc:sldMkLst>
        <pc:picChg chg="mod">
          <ac:chgData name="Trevor Trokey" userId="733c6bc8424fb526" providerId="LiveId" clId="{E21CCF44-BFCC-43C2-BD58-76B6C2D3CEDD}" dt="2018-03-04T15:25:33.727" v="858"/>
          <ac:picMkLst>
            <pc:docMk/>
            <pc:sldMk cId="1289459257" sldId="327"/>
            <ac:picMk id="5" creationId="{00000000-0000-0000-0000-000000000000}"/>
          </ac:picMkLst>
        </pc:picChg>
      </pc:sldChg>
      <pc:sldChg chg="modSp add del">
        <pc:chgData name="Trevor Trokey" userId="733c6bc8424fb526" providerId="LiveId" clId="{E21CCF44-BFCC-43C2-BD58-76B6C2D3CEDD}" dt="2018-03-06T03:53:36.082" v="928" actId="2696"/>
        <pc:sldMkLst>
          <pc:docMk/>
          <pc:sldMk cId="2693841970" sldId="328"/>
        </pc:sldMkLst>
        <pc:picChg chg="mod">
          <ac:chgData name="Trevor Trokey" userId="733c6bc8424fb526" providerId="LiveId" clId="{E21CCF44-BFCC-43C2-BD58-76B6C2D3CEDD}" dt="2018-03-04T15:25:33.727" v="858"/>
          <ac:picMkLst>
            <pc:docMk/>
            <pc:sldMk cId="2693841970" sldId="328"/>
            <ac:picMk id="5" creationId="{00000000-0000-0000-0000-000000000000}"/>
          </ac:picMkLst>
        </pc:picChg>
      </pc:sldChg>
      <pc:sldChg chg="modSp add del">
        <pc:chgData name="Trevor Trokey" userId="733c6bc8424fb526" providerId="LiveId" clId="{E21CCF44-BFCC-43C2-BD58-76B6C2D3CEDD}" dt="2018-03-06T03:53:36.091" v="929" actId="2696"/>
        <pc:sldMkLst>
          <pc:docMk/>
          <pc:sldMk cId="759385912" sldId="329"/>
        </pc:sldMkLst>
        <pc:spChg chg="mod">
          <ac:chgData name="Trevor Trokey" userId="733c6bc8424fb526" providerId="LiveId" clId="{E21CCF44-BFCC-43C2-BD58-76B6C2D3CEDD}" dt="2018-03-04T15:25:33.727" v="858"/>
          <ac:spMkLst>
            <pc:docMk/>
            <pc:sldMk cId="759385912" sldId="329"/>
            <ac:spMk id="3" creationId="{00000000-0000-0000-0000-000000000000}"/>
          </ac:spMkLst>
        </pc:spChg>
        <pc:picChg chg="mod">
          <ac:chgData name="Trevor Trokey" userId="733c6bc8424fb526" providerId="LiveId" clId="{E21CCF44-BFCC-43C2-BD58-76B6C2D3CEDD}" dt="2018-03-04T15:25:33.727" v="858"/>
          <ac:picMkLst>
            <pc:docMk/>
            <pc:sldMk cId="759385912" sldId="329"/>
            <ac:picMk id="5" creationId="{00000000-0000-0000-0000-000000000000}"/>
          </ac:picMkLst>
        </pc:picChg>
      </pc:sldChg>
      <pc:sldChg chg="modSp add del">
        <pc:chgData name="Trevor Trokey" userId="733c6bc8424fb526" providerId="LiveId" clId="{E21CCF44-BFCC-43C2-BD58-76B6C2D3CEDD}" dt="2018-03-06T03:53:36.100" v="930" actId="2696"/>
        <pc:sldMkLst>
          <pc:docMk/>
          <pc:sldMk cId="661887884" sldId="330"/>
        </pc:sldMkLst>
        <pc:picChg chg="mod">
          <ac:chgData name="Trevor Trokey" userId="733c6bc8424fb526" providerId="LiveId" clId="{E21CCF44-BFCC-43C2-BD58-76B6C2D3CEDD}" dt="2018-03-04T15:25:33.727" v="858"/>
          <ac:picMkLst>
            <pc:docMk/>
            <pc:sldMk cId="661887884" sldId="330"/>
            <ac:picMk id="5" creationId="{00000000-0000-0000-0000-000000000000}"/>
          </ac:picMkLst>
        </pc:picChg>
      </pc:sldChg>
      <pc:sldChg chg="modSp add del">
        <pc:chgData name="Trevor Trokey" userId="733c6bc8424fb526" providerId="LiveId" clId="{E21CCF44-BFCC-43C2-BD58-76B6C2D3CEDD}" dt="2018-03-06T03:53:36.107" v="931" actId="2696"/>
        <pc:sldMkLst>
          <pc:docMk/>
          <pc:sldMk cId="4242921561" sldId="331"/>
        </pc:sldMkLst>
        <pc:picChg chg="mod">
          <ac:chgData name="Trevor Trokey" userId="733c6bc8424fb526" providerId="LiveId" clId="{E21CCF44-BFCC-43C2-BD58-76B6C2D3CEDD}" dt="2018-03-04T15:25:33.727" v="858"/>
          <ac:picMkLst>
            <pc:docMk/>
            <pc:sldMk cId="4242921561" sldId="331"/>
            <ac:picMk id="5" creationId="{00000000-0000-0000-0000-000000000000}"/>
          </ac:picMkLst>
        </pc:picChg>
      </pc:sldChg>
      <pc:sldChg chg="modSp add del">
        <pc:chgData name="Trevor Trokey" userId="733c6bc8424fb526" providerId="LiveId" clId="{E21CCF44-BFCC-43C2-BD58-76B6C2D3CEDD}" dt="2018-03-06T03:53:36.115" v="932" actId="2696"/>
        <pc:sldMkLst>
          <pc:docMk/>
          <pc:sldMk cId="4079994880" sldId="332"/>
        </pc:sldMkLst>
        <pc:spChg chg="mod">
          <ac:chgData name="Trevor Trokey" userId="733c6bc8424fb526" providerId="LiveId" clId="{E21CCF44-BFCC-43C2-BD58-76B6C2D3CEDD}" dt="2018-03-04T15:25:33.727" v="858"/>
          <ac:spMkLst>
            <pc:docMk/>
            <pc:sldMk cId="4079994880" sldId="332"/>
            <ac:spMk id="3" creationId="{00000000-0000-0000-0000-000000000000}"/>
          </ac:spMkLst>
        </pc:spChg>
        <pc:picChg chg="mod">
          <ac:chgData name="Trevor Trokey" userId="733c6bc8424fb526" providerId="LiveId" clId="{E21CCF44-BFCC-43C2-BD58-76B6C2D3CEDD}" dt="2018-03-04T15:25:33.727" v="858"/>
          <ac:picMkLst>
            <pc:docMk/>
            <pc:sldMk cId="4079994880" sldId="332"/>
            <ac:picMk id="5" creationId="{00000000-0000-0000-0000-000000000000}"/>
          </ac:picMkLst>
        </pc:picChg>
      </pc:sldChg>
      <pc:sldChg chg="modSp add del">
        <pc:chgData name="Trevor Trokey" userId="733c6bc8424fb526" providerId="LiveId" clId="{E21CCF44-BFCC-43C2-BD58-76B6C2D3CEDD}" dt="2018-03-06T03:53:36.123" v="933" actId="2696"/>
        <pc:sldMkLst>
          <pc:docMk/>
          <pc:sldMk cId="1934429304" sldId="333"/>
        </pc:sldMkLst>
        <pc:picChg chg="mod">
          <ac:chgData name="Trevor Trokey" userId="733c6bc8424fb526" providerId="LiveId" clId="{E21CCF44-BFCC-43C2-BD58-76B6C2D3CEDD}" dt="2018-03-04T15:25:33.727" v="858"/>
          <ac:picMkLst>
            <pc:docMk/>
            <pc:sldMk cId="1934429304" sldId="333"/>
            <ac:picMk id="5" creationId="{00000000-0000-0000-0000-000000000000}"/>
          </ac:picMkLst>
        </pc:picChg>
      </pc:sldChg>
      <pc:sldChg chg="modSp add del">
        <pc:chgData name="Trevor Trokey" userId="733c6bc8424fb526" providerId="LiveId" clId="{E21CCF44-BFCC-43C2-BD58-76B6C2D3CEDD}" dt="2018-03-06T03:53:36.134" v="934" actId="2696"/>
        <pc:sldMkLst>
          <pc:docMk/>
          <pc:sldMk cId="2411243050" sldId="334"/>
        </pc:sldMkLst>
        <pc:picChg chg="mod">
          <ac:chgData name="Trevor Trokey" userId="733c6bc8424fb526" providerId="LiveId" clId="{E21CCF44-BFCC-43C2-BD58-76B6C2D3CEDD}" dt="2018-03-04T15:25:33.727" v="858"/>
          <ac:picMkLst>
            <pc:docMk/>
            <pc:sldMk cId="2411243050" sldId="334"/>
            <ac:picMk id="5" creationId="{00000000-0000-0000-0000-000000000000}"/>
          </ac:picMkLst>
        </pc:picChg>
      </pc:sldChg>
      <pc:sldChg chg="modSp add del">
        <pc:chgData name="Trevor Trokey" userId="733c6bc8424fb526" providerId="LiveId" clId="{E21CCF44-BFCC-43C2-BD58-76B6C2D3CEDD}" dt="2018-03-06T03:53:36.160" v="935" actId="2696"/>
        <pc:sldMkLst>
          <pc:docMk/>
          <pc:sldMk cId="375007820" sldId="335"/>
        </pc:sldMkLst>
        <pc:spChg chg="mod">
          <ac:chgData name="Trevor Trokey" userId="733c6bc8424fb526" providerId="LiveId" clId="{E21CCF44-BFCC-43C2-BD58-76B6C2D3CEDD}" dt="2018-03-04T15:25:33.727" v="858"/>
          <ac:spMkLst>
            <pc:docMk/>
            <pc:sldMk cId="375007820" sldId="335"/>
            <ac:spMk id="3" creationId="{00000000-0000-0000-0000-000000000000}"/>
          </ac:spMkLst>
        </pc:spChg>
        <pc:picChg chg="mod">
          <ac:chgData name="Trevor Trokey" userId="733c6bc8424fb526" providerId="LiveId" clId="{E21CCF44-BFCC-43C2-BD58-76B6C2D3CEDD}" dt="2018-03-04T15:25:33.727" v="858"/>
          <ac:picMkLst>
            <pc:docMk/>
            <pc:sldMk cId="375007820" sldId="335"/>
            <ac:picMk id="5" creationId="{00000000-0000-0000-0000-000000000000}"/>
          </ac:picMkLst>
        </pc:picChg>
      </pc:sldChg>
      <pc:sldChg chg="add del">
        <pc:chgData name="Trevor Trokey" userId="733c6bc8424fb526" providerId="LiveId" clId="{E21CCF44-BFCC-43C2-BD58-76B6C2D3CEDD}" dt="2018-03-06T03:53:35.757" v="888" actId="2696"/>
        <pc:sldMkLst>
          <pc:docMk/>
          <pc:sldMk cId="2251472137" sldId="346"/>
        </pc:sldMkLst>
      </pc:sldChg>
      <pc:sldChg chg="add del">
        <pc:chgData name="Trevor Trokey" userId="733c6bc8424fb526" providerId="LiveId" clId="{E21CCF44-BFCC-43C2-BD58-76B6C2D3CEDD}" dt="2018-03-06T03:53:35.922" v="908" actId="2696"/>
        <pc:sldMkLst>
          <pc:docMk/>
          <pc:sldMk cId="3965354121" sldId="347"/>
        </pc:sldMkLst>
      </pc:sldChg>
      <pc:sldChg chg="add del">
        <pc:chgData name="Trevor Trokey" userId="733c6bc8424fb526" providerId="LiveId" clId="{E21CCF44-BFCC-43C2-BD58-76B6C2D3CEDD}" dt="2018-03-06T03:53:36.037" v="922" actId="2696"/>
        <pc:sldMkLst>
          <pc:docMk/>
          <pc:sldMk cId="3969081663" sldId="348"/>
        </pc:sldMkLst>
      </pc:sldChg>
      <pc:sldChg chg="add del ord">
        <pc:chgData name="Trevor Trokey" userId="733c6bc8424fb526" providerId="LiveId" clId="{E21CCF44-BFCC-43C2-BD58-76B6C2D3CEDD}" dt="2018-03-06T03:53:50.483" v="948" actId="2696"/>
        <pc:sldMkLst>
          <pc:docMk/>
          <pc:sldMk cId="562869301" sldId="349"/>
        </pc:sldMkLst>
      </pc:sldChg>
      <pc:sldChg chg="add del">
        <pc:chgData name="Trevor Trokey" userId="733c6bc8424fb526" providerId="LiveId" clId="{E21CCF44-BFCC-43C2-BD58-76B6C2D3CEDD}" dt="2018-03-06T03:53:50.403" v="938" actId="2696"/>
        <pc:sldMkLst>
          <pc:docMk/>
          <pc:sldMk cId="4194795223" sldId="350"/>
        </pc:sldMkLst>
      </pc:sldChg>
      <pc:sldChg chg="add del">
        <pc:chgData name="Trevor Trokey" userId="733c6bc8424fb526" providerId="LiveId" clId="{E21CCF44-BFCC-43C2-BD58-76B6C2D3CEDD}" dt="2018-03-06T03:53:50.409" v="939" actId="2696"/>
        <pc:sldMkLst>
          <pc:docMk/>
          <pc:sldMk cId="2964473553" sldId="351"/>
        </pc:sldMkLst>
      </pc:sldChg>
      <pc:sldChg chg="add del">
        <pc:chgData name="Trevor Trokey" userId="733c6bc8424fb526" providerId="LiveId" clId="{E21CCF44-BFCC-43C2-BD58-76B6C2D3CEDD}" dt="2018-03-06T03:53:50.417" v="940" actId="2696"/>
        <pc:sldMkLst>
          <pc:docMk/>
          <pc:sldMk cId="1051154036" sldId="352"/>
        </pc:sldMkLst>
      </pc:sldChg>
      <pc:sldChg chg="add del">
        <pc:chgData name="Trevor Trokey" userId="733c6bc8424fb526" providerId="LiveId" clId="{E21CCF44-BFCC-43C2-BD58-76B6C2D3CEDD}" dt="2018-03-06T03:53:50.422" v="941" actId="2696"/>
        <pc:sldMkLst>
          <pc:docMk/>
          <pc:sldMk cId="2503524962" sldId="353"/>
        </pc:sldMkLst>
      </pc:sldChg>
      <pc:sldChg chg="add del">
        <pc:chgData name="Trevor Trokey" userId="733c6bc8424fb526" providerId="LiveId" clId="{E21CCF44-BFCC-43C2-BD58-76B6C2D3CEDD}" dt="2018-03-06T03:53:50.428" v="942" actId="2696"/>
        <pc:sldMkLst>
          <pc:docMk/>
          <pc:sldMk cId="3936772594" sldId="354"/>
        </pc:sldMkLst>
      </pc:sldChg>
      <pc:sldChg chg="add del">
        <pc:chgData name="Trevor Trokey" userId="733c6bc8424fb526" providerId="LiveId" clId="{E21CCF44-BFCC-43C2-BD58-76B6C2D3CEDD}" dt="2018-03-06T03:53:50.435" v="943" actId="2696"/>
        <pc:sldMkLst>
          <pc:docMk/>
          <pc:sldMk cId="3997626975" sldId="355"/>
        </pc:sldMkLst>
      </pc:sldChg>
      <pc:sldChg chg="add del">
        <pc:chgData name="Trevor Trokey" userId="733c6bc8424fb526" providerId="LiveId" clId="{E21CCF44-BFCC-43C2-BD58-76B6C2D3CEDD}" dt="2018-03-06T03:53:50.440" v="944" actId="2696"/>
        <pc:sldMkLst>
          <pc:docMk/>
          <pc:sldMk cId="1782997628" sldId="356"/>
        </pc:sldMkLst>
      </pc:sldChg>
      <pc:sldChg chg="add del">
        <pc:chgData name="Trevor Trokey" userId="733c6bc8424fb526" providerId="LiveId" clId="{E21CCF44-BFCC-43C2-BD58-76B6C2D3CEDD}" dt="2018-03-06T03:53:50.445" v="945" actId="2696"/>
        <pc:sldMkLst>
          <pc:docMk/>
          <pc:sldMk cId="150694131" sldId="357"/>
        </pc:sldMkLst>
      </pc:sldChg>
      <pc:sldChg chg="add del">
        <pc:chgData name="Trevor Trokey" userId="733c6bc8424fb526" providerId="LiveId" clId="{E21CCF44-BFCC-43C2-BD58-76B6C2D3CEDD}" dt="2018-03-06T03:53:50.453" v="946" actId="2696"/>
        <pc:sldMkLst>
          <pc:docMk/>
          <pc:sldMk cId="3073318287" sldId="358"/>
        </pc:sldMkLst>
      </pc:sldChg>
      <pc:sldChg chg="add del setBg">
        <pc:chgData name="Trevor Trokey" userId="733c6bc8424fb526" providerId="LiveId" clId="{E21CCF44-BFCC-43C2-BD58-76B6C2D3CEDD}" dt="2018-03-06T03:53:50.457" v="947" actId="2696"/>
        <pc:sldMkLst>
          <pc:docMk/>
          <pc:sldMk cId="2033997451" sldId="359"/>
        </pc:sldMkLst>
      </pc:sldChg>
      <pc:sldMasterChg chg="modSp modSldLayout">
        <pc:chgData name="Trevor Trokey" userId="733c6bc8424fb526" providerId="LiveId" clId="{E21CCF44-BFCC-43C2-BD58-76B6C2D3CEDD}" dt="2018-03-04T15:25:33.727" v="858"/>
        <pc:sldMasterMkLst>
          <pc:docMk/>
          <pc:sldMasterMk cId="3977513422" sldId="2147483648"/>
        </pc:sldMasterMkLst>
        <pc:spChg chg="mod">
          <ac:chgData name="Trevor Trokey" userId="733c6bc8424fb526" providerId="LiveId" clId="{E21CCF44-BFCC-43C2-BD58-76B6C2D3CEDD}" dt="2018-03-04T15:25:33.727" v="858"/>
          <ac:spMkLst>
            <pc:docMk/>
            <pc:sldMasterMk cId="3977513422" sldId="2147483648"/>
            <ac:spMk id="2" creationId="{59CFE46D-B556-44FF-94FC-DE5D0DBAB9AE}"/>
          </ac:spMkLst>
        </pc:spChg>
        <pc:spChg chg="mod">
          <ac:chgData name="Trevor Trokey" userId="733c6bc8424fb526" providerId="LiveId" clId="{E21CCF44-BFCC-43C2-BD58-76B6C2D3CEDD}" dt="2018-03-04T15:25:33.727" v="858"/>
          <ac:spMkLst>
            <pc:docMk/>
            <pc:sldMasterMk cId="3977513422" sldId="2147483648"/>
            <ac:spMk id="3" creationId="{D3ACA79D-752E-4569-922E-8B043F5BD99F}"/>
          </ac:spMkLst>
        </pc:spChg>
        <pc:spChg chg="mod">
          <ac:chgData name="Trevor Trokey" userId="733c6bc8424fb526" providerId="LiveId" clId="{E21CCF44-BFCC-43C2-BD58-76B6C2D3CEDD}" dt="2018-03-04T15:25:33.727" v="858"/>
          <ac:spMkLst>
            <pc:docMk/>
            <pc:sldMasterMk cId="3977513422" sldId="2147483648"/>
            <ac:spMk id="4" creationId="{D7C3EE03-D25D-4E06-8C8B-D5CFDC982213}"/>
          </ac:spMkLst>
        </pc:spChg>
        <pc:spChg chg="mod">
          <ac:chgData name="Trevor Trokey" userId="733c6bc8424fb526" providerId="LiveId" clId="{E21CCF44-BFCC-43C2-BD58-76B6C2D3CEDD}" dt="2018-03-04T15:25:33.727" v="858"/>
          <ac:spMkLst>
            <pc:docMk/>
            <pc:sldMasterMk cId="3977513422" sldId="2147483648"/>
            <ac:spMk id="5" creationId="{D5BC95AB-FD12-4DDB-BCFC-B050B7501901}"/>
          </ac:spMkLst>
        </pc:spChg>
        <pc:spChg chg="mod">
          <ac:chgData name="Trevor Trokey" userId="733c6bc8424fb526" providerId="LiveId" clId="{E21CCF44-BFCC-43C2-BD58-76B6C2D3CEDD}" dt="2018-03-04T15:25:33.727" v="858"/>
          <ac:spMkLst>
            <pc:docMk/>
            <pc:sldMasterMk cId="3977513422" sldId="2147483648"/>
            <ac:spMk id="6" creationId="{6D18F7B3-113F-4338-82E5-BD24ED43826F}"/>
          </ac:spMkLst>
        </pc:spChg>
        <pc:sldLayoutChg chg="modSp">
          <pc:chgData name="Trevor Trokey" userId="733c6bc8424fb526" providerId="LiveId" clId="{E21CCF44-BFCC-43C2-BD58-76B6C2D3CEDD}" dt="2018-03-04T15:25:33.727" v="858"/>
          <pc:sldLayoutMkLst>
            <pc:docMk/>
            <pc:sldMasterMk cId="3977513422" sldId="2147483648"/>
            <pc:sldLayoutMk cId="734174339" sldId="2147483649"/>
          </pc:sldLayoutMkLst>
          <pc:spChg chg="mod">
            <ac:chgData name="Trevor Trokey" userId="733c6bc8424fb526" providerId="LiveId" clId="{E21CCF44-BFCC-43C2-BD58-76B6C2D3CEDD}" dt="2018-03-04T15:25:33.727" v="858"/>
            <ac:spMkLst>
              <pc:docMk/>
              <pc:sldMasterMk cId="3977513422" sldId="2147483648"/>
              <pc:sldLayoutMk cId="734174339" sldId="2147483649"/>
              <ac:spMk id="2" creationId="{553957A2-3373-4358-B423-A74CD9EDD831}"/>
            </ac:spMkLst>
          </pc:spChg>
          <pc:spChg chg="mod">
            <ac:chgData name="Trevor Trokey" userId="733c6bc8424fb526" providerId="LiveId" clId="{E21CCF44-BFCC-43C2-BD58-76B6C2D3CEDD}" dt="2018-03-04T15:25:33.727" v="858"/>
            <ac:spMkLst>
              <pc:docMk/>
              <pc:sldMasterMk cId="3977513422" sldId="2147483648"/>
              <pc:sldLayoutMk cId="734174339" sldId="2147483649"/>
              <ac:spMk id="3" creationId="{31E5C170-A7EB-481C-BB17-80D7966678CB}"/>
            </ac:spMkLst>
          </pc:spChg>
        </pc:sldLayoutChg>
        <pc:sldLayoutChg chg="modSp">
          <pc:chgData name="Trevor Trokey" userId="733c6bc8424fb526" providerId="LiveId" clId="{E21CCF44-BFCC-43C2-BD58-76B6C2D3CEDD}" dt="2018-03-04T15:25:33.727" v="858"/>
          <pc:sldLayoutMkLst>
            <pc:docMk/>
            <pc:sldMasterMk cId="3977513422" sldId="2147483648"/>
            <pc:sldLayoutMk cId="3262196703" sldId="2147483651"/>
          </pc:sldLayoutMkLst>
          <pc:spChg chg="mod">
            <ac:chgData name="Trevor Trokey" userId="733c6bc8424fb526" providerId="LiveId" clId="{E21CCF44-BFCC-43C2-BD58-76B6C2D3CEDD}" dt="2018-03-04T15:25:33.727" v="858"/>
            <ac:spMkLst>
              <pc:docMk/>
              <pc:sldMasterMk cId="3977513422" sldId="2147483648"/>
              <pc:sldLayoutMk cId="3262196703" sldId="2147483651"/>
              <ac:spMk id="2" creationId="{63A77181-2FCB-4D7C-8B24-7DD13DCF87C8}"/>
            </ac:spMkLst>
          </pc:spChg>
          <pc:spChg chg="mod">
            <ac:chgData name="Trevor Trokey" userId="733c6bc8424fb526" providerId="LiveId" clId="{E21CCF44-BFCC-43C2-BD58-76B6C2D3CEDD}" dt="2018-03-04T15:25:33.727" v="858"/>
            <ac:spMkLst>
              <pc:docMk/>
              <pc:sldMasterMk cId="3977513422" sldId="2147483648"/>
              <pc:sldLayoutMk cId="3262196703" sldId="2147483651"/>
              <ac:spMk id="3" creationId="{218D0A3B-6325-41E3-9557-65C2F0F5AB14}"/>
            </ac:spMkLst>
          </pc:spChg>
        </pc:sldLayoutChg>
        <pc:sldLayoutChg chg="modSp">
          <pc:chgData name="Trevor Trokey" userId="733c6bc8424fb526" providerId="LiveId" clId="{E21CCF44-BFCC-43C2-BD58-76B6C2D3CEDD}" dt="2018-03-04T15:25:33.727" v="858"/>
          <pc:sldLayoutMkLst>
            <pc:docMk/>
            <pc:sldMasterMk cId="3977513422" sldId="2147483648"/>
            <pc:sldLayoutMk cId="3156985184" sldId="2147483652"/>
          </pc:sldLayoutMkLst>
          <pc:spChg chg="mod">
            <ac:chgData name="Trevor Trokey" userId="733c6bc8424fb526" providerId="LiveId" clId="{E21CCF44-BFCC-43C2-BD58-76B6C2D3CEDD}" dt="2018-03-04T15:25:33.727" v="858"/>
            <ac:spMkLst>
              <pc:docMk/>
              <pc:sldMasterMk cId="3977513422" sldId="2147483648"/>
              <pc:sldLayoutMk cId="3156985184" sldId="2147483652"/>
              <ac:spMk id="3" creationId="{DCEB52DE-2FFA-4900-8B6C-A86AC2D906D8}"/>
            </ac:spMkLst>
          </pc:spChg>
          <pc:spChg chg="mod">
            <ac:chgData name="Trevor Trokey" userId="733c6bc8424fb526" providerId="LiveId" clId="{E21CCF44-BFCC-43C2-BD58-76B6C2D3CEDD}" dt="2018-03-04T15:25:33.727" v="858"/>
            <ac:spMkLst>
              <pc:docMk/>
              <pc:sldMasterMk cId="3977513422" sldId="2147483648"/>
              <pc:sldLayoutMk cId="3156985184" sldId="2147483652"/>
              <ac:spMk id="4" creationId="{AA220B31-102A-4374-ACB9-6DE55744BCDD}"/>
            </ac:spMkLst>
          </pc:spChg>
        </pc:sldLayoutChg>
        <pc:sldLayoutChg chg="modSp">
          <pc:chgData name="Trevor Trokey" userId="733c6bc8424fb526" providerId="LiveId" clId="{E21CCF44-BFCC-43C2-BD58-76B6C2D3CEDD}" dt="2018-03-04T15:25:33.727" v="858"/>
          <pc:sldLayoutMkLst>
            <pc:docMk/>
            <pc:sldMasterMk cId="3977513422" sldId="2147483648"/>
            <pc:sldLayoutMk cId="625161212" sldId="2147483653"/>
          </pc:sldLayoutMkLst>
          <pc:spChg chg="mod">
            <ac:chgData name="Trevor Trokey" userId="733c6bc8424fb526" providerId="LiveId" clId="{E21CCF44-BFCC-43C2-BD58-76B6C2D3CEDD}" dt="2018-03-04T15:25:33.727" v="858"/>
            <ac:spMkLst>
              <pc:docMk/>
              <pc:sldMasterMk cId="3977513422" sldId="2147483648"/>
              <pc:sldLayoutMk cId="625161212" sldId="2147483653"/>
              <ac:spMk id="2" creationId="{CA36C080-C752-47CF-AC61-0F1B0179DBDE}"/>
            </ac:spMkLst>
          </pc:spChg>
          <pc:spChg chg="mod">
            <ac:chgData name="Trevor Trokey" userId="733c6bc8424fb526" providerId="LiveId" clId="{E21CCF44-BFCC-43C2-BD58-76B6C2D3CEDD}" dt="2018-03-04T15:25:33.727" v="858"/>
            <ac:spMkLst>
              <pc:docMk/>
              <pc:sldMasterMk cId="3977513422" sldId="2147483648"/>
              <pc:sldLayoutMk cId="625161212" sldId="2147483653"/>
              <ac:spMk id="3" creationId="{9D82A6DB-7D99-4648-B34C-066CD507A39E}"/>
            </ac:spMkLst>
          </pc:spChg>
          <pc:spChg chg="mod">
            <ac:chgData name="Trevor Trokey" userId="733c6bc8424fb526" providerId="LiveId" clId="{E21CCF44-BFCC-43C2-BD58-76B6C2D3CEDD}" dt="2018-03-04T15:25:33.727" v="858"/>
            <ac:spMkLst>
              <pc:docMk/>
              <pc:sldMasterMk cId="3977513422" sldId="2147483648"/>
              <pc:sldLayoutMk cId="625161212" sldId="2147483653"/>
              <ac:spMk id="4" creationId="{6704A29F-3C8E-403E-9F39-16571A3AE25E}"/>
            </ac:spMkLst>
          </pc:spChg>
          <pc:spChg chg="mod">
            <ac:chgData name="Trevor Trokey" userId="733c6bc8424fb526" providerId="LiveId" clId="{E21CCF44-BFCC-43C2-BD58-76B6C2D3CEDD}" dt="2018-03-04T15:25:33.727" v="858"/>
            <ac:spMkLst>
              <pc:docMk/>
              <pc:sldMasterMk cId="3977513422" sldId="2147483648"/>
              <pc:sldLayoutMk cId="625161212" sldId="2147483653"/>
              <ac:spMk id="5" creationId="{EBA010EC-E848-4146-847C-0808F3F9A1FD}"/>
            </ac:spMkLst>
          </pc:spChg>
          <pc:spChg chg="mod">
            <ac:chgData name="Trevor Trokey" userId="733c6bc8424fb526" providerId="LiveId" clId="{E21CCF44-BFCC-43C2-BD58-76B6C2D3CEDD}" dt="2018-03-04T15:25:33.727" v="858"/>
            <ac:spMkLst>
              <pc:docMk/>
              <pc:sldMasterMk cId="3977513422" sldId="2147483648"/>
              <pc:sldLayoutMk cId="625161212" sldId="2147483653"/>
              <ac:spMk id="6" creationId="{5CECEAB8-2709-469E-9B7D-7FBBF2319719}"/>
            </ac:spMkLst>
          </pc:spChg>
        </pc:sldLayoutChg>
        <pc:sldLayoutChg chg="modSp">
          <pc:chgData name="Trevor Trokey" userId="733c6bc8424fb526" providerId="LiveId" clId="{E21CCF44-BFCC-43C2-BD58-76B6C2D3CEDD}" dt="2018-03-04T15:25:33.727" v="858"/>
          <pc:sldLayoutMkLst>
            <pc:docMk/>
            <pc:sldMasterMk cId="3977513422" sldId="2147483648"/>
            <pc:sldLayoutMk cId="3080156239" sldId="2147483656"/>
          </pc:sldLayoutMkLst>
          <pc:spChg chg="mod">
            <ac:chgData name="Trevor Trokey" userId="733c6bc8424fb526" providerId="LiveId" clId="{E21CCF44-BFCC-43C2-BD58-76B6C2D3CEDD}" dt="2018-03-04T15:25:33.727" v="858"/>
            <ac:spMkLst>
              <pc:docMk/>
              <pc:sldMasterMk cId="3977513422" sldId="2147483648"/>
              <pc:sldLayoutMk cId="3080156239" sldId="2147483656"/>
              <ac:spMk id="2" creationId="{37384120-43A9-4327-B092-0A821079AD25}"/>
            </ac:spMkLst>
          </pc:spChg>
          <pc:spChg chg="mod">
            <ac:chgData name="Trevor Trokey" userId="733c6bc8424fb526" providerId="LiveId" clId="{E21CCF44-BFCC-43C2-BD58-76B6C2D3CEDD}" dt="2018-03-04T15:25:33.727" v="858"/>
            <ac:spMkLst>
              <pc:docMk/>
              <pc:sldMasterMk cId="3977513422" sldId="2147483648"/>
              <pc:sldLayoutMk cId="3080156239" sldId="2147483656"/>
              <ac:spMk id="3" creationId="{776FF5FF-1388-4ED0-AE66-7E28A290427D}"/>
            </ac:spMkLst>
          </pc:spChg>
          <pc:spChg chg="mod">
            <ac:chgData name="Trevor Trokey" userId="733c6bc8424fb526" providerId="LiveId" clId="{E21CCF44-BFCC-43C2-BD58-76B6C2D3CEDD}" dt="2018-03-04T15:25:33.727" v="858"/>
            <ac:spMkLst>
              <pc:docMk/>
              <pc:sldMasterMk cId="3977513422" sldId="2147483648"/>
              <pc:sldLayoutMk cId="3080156239" sldId="2147483656"/>
              <ac:spMk id="4" creationId="{EFBE7BE3-9B71-4EF6-9ED5-E8CC04FBBB2A}"/>
            </ac:spMkLst>
          </pc:spChg>
        </pc:sldLayoutChg>
        <pc:sldLayoutChg chg="modSp">
          <pc:chgData name="Trevor Trokey" userId="733c6bc8424fb526" providerId="LiveId" clId="{E21CCF44-BFCC-43C2-BD58-76B6C2D3CEDD}" dt="2018-03-04T15:25:33.727" v="858"/>
          <pc:sldLayoutMkLst>
            <pc:docMk/>
            <pc:sldMasterMk cId="3977513422" sldId="2147483648"/>
            <pc:sldLayoutMk cId="27896155" sldId="2147483657"/>
          </pc:sldLayoutMkLst>
          <pc:spChg chg="mod">
            <ac:chgData name="Trevor Trokey" userId="733c6bc8424fb526" providerId="LiveId" clId="{E21CCF44-BFCC-43C2-BD58-76B6C2D3CEDD}" dt="2018-03-04T15:25:33.727" v="858"/>
            <ac:spMkLst>
              <pc:docMk/>
              <pc:sldMasterMk cId="3977513422" sldId="2147483648"/>
              <pc:sldLayoutMk cId="27896155" sldId="2147483657"/>
              <ac:spMk id="2" creationId="{90F1F844-6890-4E34-99AE-5817D9AB8D78}"/>
            </ac:spMkLst>
          </pc:spChg>
          <pc:spChg chg="mod">
            <ac:chgData name="Trevor Trokey" userId="733c6bc8424fb526" providerId="LiveId" clId="{E21CCF44-BFCC-43C2-BD58-76B6C2D3CEDD}" dt="2018-03-04T15:25:33.727" v="858"/>
            <ac:spMkLst>
              <pc:docMk/>
              <pc:sldMasterMk cId="3977513422" sldId="2147483648"/>
              <pc:sldLayoutMk cId="27896155" sldId="2147483657"/>
              <ac:spMk id="3" creationId="{8828DA3B-83B2-423B-A7A2-3D79BDB8FF87}"/>
            </ac:spMkLst>
          </pc:spChg>
          <pc:spChg chg="mod">
            <ac:chgData name="Trevor Trokey" userId="733c6bc8424fb526" providerId="LiveId" clId="{E21CCF44-BFCC-43C2-BD58-76B6C2D3CEDD}" dt="2018-03-04T15:25:33.727" v="858"/>
            <ac:spMkLst>
              <pc:docMk/>
              <pc:sldMasterMk cId="3977513422" sldId="2147483648"/>
              <pc:sldLayoutMk cId="27896155" sldId="2147483657"/>
              <ac:spMk id="4" creationId="{885984EA-8341-438C-B54C-41C42B137348}"/>
            </ac:spMkLst>
          </pc:spChg>
        </pc:sldLayoutChg>
        <pc:sldLayoutChg chg="modSp">
          <pc:chgData name="Trevor Trokey" userId="733c6bc8424fb526" providerId="LiveId" clId="{E21CCF44-BFCC-43C2-BD58-76B6C2D3CEDD}" dt="2018-03-04T15:25:33.727" v="858"/>
          <pc:sldLayoutMkLst>
            <pc:docMk/>
            <pc:sldMasterMk cId="3977513422" sldId="2147483648"/>
            <pc:sldLayoutMk cId="2127684151" sldId="2147483659"/>
          </pc:sldLayoutMkLst>
          <pc:spChg chg="mod">
            <ac:chgData name="Trevor Trokey" userId="733c6bc8424fb526" providerId="LiveId" clId="{E21CCF44-BFCC-43C2-BD58-76B6C2D3CEDD}" dt="2018-03-04T15:25:33.727" v="858"/>
            <ac:spMkLst>
              <pc:docMk/>
              <pc:sldMasterMk cId="3977513422" sldId="2147483648"/>
              <pc:sldLayoutMk cId="2127684151" sldId="2147483659"/>
              <ac:spMk id="2" creationId="{FBFB6C89-9B4D-4A5D-B16F-ADEA611C1E32}"/>
            </ac:spMkLst>
          </pc:spChg>
          <pc:spChg chg="mod">
            <ac:chgData name="Trevor Trokey" userId="733c6bc8424fb526" providerId="LiveId" clId="{E21CCF44-BFCC-43C2-BD58-76B6C2D3CEDD}" dt="2018-03-04T15:25:33.727" v="858"/>
            <ac:spMkLst>
              <pc:docMk/>
              <pc:sldMasterMk cId="3977513422" sldId="2147483648"/>
              <pc:sldLayoutMk cId="2127684151" sldId="2147483659"/>
              <ac:spMk id="3" creationId="{D667823D-D378-4365-A164-F39018469749}"/>
            </ac:spMkLst>
          </pc:spChg>
        </pc:sldLayoutChg>
      </pc:sldMasterChg>
      <pc:sldMasterChg chg="modSp del delSldLayout modSldLayout">
        <pc:chgData name="Trevor Trokey" userId="733c6bc8424fb526" providerId="LiveId" clId="{E21CCF44-BFCC-43C2-BD58-76B6C2D3CEDD}" dt="2018-03-06T03:53:50.495" v="960" actId="2696"/>
        <pc:sldMasterMkLst>
          <pc:docMk/>
          <pc:sldMasterMk cId="3213894269" sldId="2147483660"/>
        </pc:sldMasterMkLst>
        <pc:spChg chg="mod">
          <ac:chgData name="Trevor Trokey" userId="733c6bc8424fb526" providerId="LiveId" clId="{E21CCF44-BFCC-43C2-BD58-76B6C2D3CEDD}" dt="2018-03-04T15:25:33.727" v="858"/>
          <ac:spMkLst>
            <pc:docMk/>
            <pc:sldMasterMk cId="3213894269" sldId="2147483660"/>
            <ac:spMk id="2" creationId="{00000000-0000-0000-0000-000000000000}"/>
          </ac:spMkLst>
        </pc:spChg>
        <pc:spChg chg="mod">
          <ac:chgData name="Trevor Trokey" userId="733c6bc8424fb526" providerId="LiveId" clId="{E21CCF44-BFCC-43C2-BD58-76B6C2D3CEDD}" dt="2018-03-04T15:25:33.727" v="858"/>
          <ac:spMkLst>
            <pc:docMk/>
            <pc:sldMasterMk cId="3213894269" sldId="2147483660"/>
            <ac:spMk id="3" creationId="{00000000-0000-0000-0000-000000000000}"/>
          </ac:spMkLst>
        </pc:spChg>
        <pc:spChg chg="mod">
          <ac:chgData name="Trevor Trokey" userId="733c6bc8424fb526" providerId="LiveId" clId="{E21CCF44-BFCC-43C2-BD58-76B6C2D3CEDD}" dt="2018-03-04T15:25:33.727" v="858"/>
          <ac:spMkLst>
            <pc:docMk/>
            <pc:sldMasterMk cId="3213894269" sldId="2147483660"/>
            <ac:spMk id="4" creationId="{00000000-0000-0000-0000-000000000000}"/>
          </ac:spMkLst>
        </pc:spChg>
        <pc:spChg chg="mod">
          <ac:chgData name="Trevor Trokey" userId="733c6bc8424fb526" providerId="LiveId" clId="{E21CCF44-BFCC-43C2-BD58-76B6C2D3CEDD}" dt="2018-03-04T15:25:33.727" v="858"/>
          <ac:spMkLst>
            <pc:docMk/>
            <pc:sldMasterMk cId="3213894269" sldId="2147483660"/>
            <ac:spMk id="5" creationId="{00000000-0000-0000-0000-000000000000}"/>
          </ac:spMkLst>
        </pc:spChg>
        <pc:spChg chg="mod">
          <ac:chgData name="Trevor Trokey" userId="733c6bc8424fb526" providerId="LiveId" clId="{E21CCF44-BFCC-43C2-BD58-76B6C2D3CEDD}" dt="2018-03-04T15:25:33.727" v="858"/>
          <ac:spMkLst>
            <pc:docMk/>
            <pc:sldMasterMk cId="3213894269" sldId="2147483660"/>
            <ac:spMk id="6" creationId="{00000000-0000-0000-0000-000000000000}"/>
          </ac:spMkLst>
        </pc:spChg>
        <pc:sldLayoutChg chg="modSp del">
          <pc:chgData name="Trevor Trokey" userId="733c6bc8424fb526" providerId="LiveId" clId="{E21CCF44-BFCC-43C2-BD58-76B6C2D3CEDD}" dt="2018-03-06T03:53:50.484" v="949" actId="2696"/>
          <pc:sldLayoutMkLst>
            <pc:docMk/>
            <pc:sldMasterMk cId="3213894269" sldId="2147483660"/>
            <pc:sldLayoutMk cId="2644090407" sldId="2147483661"/>
          </pc:sldLayoutMkLst>
          <pc:spChg chg="mod">
            <ac:chgData name="Trevor Trokey" userId="733c6bc8424fb526" providerId="LiveId" clId="{E21CCF44-BFCC-43C2-BD58-76B6C2D3CEDD}" dt="2018-03-04T15:25:33.727" v="858"/>
            <ac:spMkLst>
              <pc:docMk/>
              <pc:sldMasterMk cId="3213894269" sldId="2147483660"/>
              <pc:sldLayoutMk cId="2644090407" sldId="2147483661"/>
              <ac:spMk id="2"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2644090407" sldId="2147483661"/>
              <ac:spMk id="3" creationId="{00000000-0000-0000-0000-000000000000}"/>
            </ac:spMkLst>
          </pc:spChg>
        </pc:sldLayoutChg>
        <pc:sldLayoutChg chg="del">
          <pc:chgData name="Trevor Trokey" userId="733c6bc8424fb526" providerId="LiveId" clId="{E21CCF44-BFCC-43C2-BD58-76B6C2D3CEDD}" dt="2018-03-06T03:53:50.485" v="950" actId="2696"/>
          <pc:sldLayoutMkLst>
            <pc:docMk/>
            <pc:sldMasterMk cId="3213894269" sldId="2147483660"/>
            <pc:sldLayoutMk cId="3933965682" sldId="2147483662"/>
          </pc:sldLayoutMkLst>
        </pc:sldLayoutChg>
        <pc:sldLayoutChg chg="modSp del">
          <pc:chgData name="Trevor Trokey" userId="733c6bc8424fb526" providerId="LiveId" clId="{E21CCF44-BFCC-43C2-BD58-76B6C2D3CEDD}" dt="2018-03-06T03:53:50.486" v="951" actId="2696"/>
          <pc:sldLayoutMkLst>
            <pc:docMk/>
            <pc:sldMasterMk cId="3213894269" sldId="2147483660"/>
            <pc:sldLayoutMk cId="3253516414" sldId="2147483663"/>
          </pc:sldLayoutMkLst>
          <pc:spChg chg="mod">
            <ac:chgData name="Trevor Trokey" userId="733c6bc8424fb526" providerId="LiveId" clId="{E21CCF44-BFCC-43C2-BD58-76B6C2D3CEDD}" dt="2018-03-04T15:25:33.727" v="858"/>
            <ac:spMkLst>
              <pc:docMk/>
              <pc:sldMasterMk cId="3213894269" sldId="2147483660"/>
              <pc:sldLayoutMk cId="3253516414" sldId="2147483663"/>
              <ac:spMk id="2"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3253516414" sldId="2147483663"/>
              <ac:spMk id="3" creationId="{00000000-0000-0000-0000-000000000000}"/>
            </ac:spMkLst>
          </pc:spChg>
        </pc:sldLayoutChg>
        <pc:sldLayoutChg chg="modSp del">
          <pc:chgData name="Trevor Trokey" userId="733c6bc8424fb526" providerId="LiveId" clId="{E21CCF44-BFCC-43C2-BD58-76B6C2D3CEDD}" dt="2018-03-06T03:53:50.487" v="952" actId="2696"/>
          <pc:sldLayoutMkLst>
            <pc:docMk/>
            <pc:sldMasterMk cId="3213894269" sldId="2147483660"/>
            <pc:sldLayoutMk cId="463466310" sldId="2147483664"/>
          </pc:sldLayoutMkLst>
          <pc:spChg chg="mod">
            <ac:chgData name="Trevor Trokey" userId="733c6bc8424fb526" providerId="LiveId" clId="{E21CCF44-BFCC-43C2-BD58-76B6C2D3CEDD}" dt="2018-03-04T15:25:33.727" v="858"/>
            <ac:spMkLst>
              <pc:docMk/>
              <pc:sldMasterMk cId="3213894269" sldId="2147483660"/>
              <pc:sldLayoutMk cId="463466310" sldId="2147483664"/>
              <ac:spMk id="3"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463466310" sldId="2147483664"/>
              <ac:spMk id="4" creationId="{00000000-0000-0000-0000-000000000000}"/>
            </ac:spMkLst>
          </pc:spChg>
        </pc:sldLayoutChg>
        <pc:sldLayoutChg chg="modSp del">
          <pc:chgData name="Trevor Trokey" userId="733c6bc8424fb526" providerId="LiveId" clId="{E21CCF44-BFCC-43C2-BD58-76B6C2D3CEDD}" dt="2018-03-06T03:53:50.488" v="953" actId="2696"/>
          <pc:sldLayoutMkLst>
            <pc:docMk/>
            <pc:sldMasterMk cId="3213894269" sldId="2147483660"/>
            <pc:sldLayoutMk cId="3106865073" sldId="2147483665"/>
          </pc:sldLayoutMkLst>
          <pc:spChg chg="mod">
            <ac:chgData name="Trevor Trokey" userId="733c6bc8424fb526" providerId="LiveId" clId="{E21CCF44-BFCC-43C2-BD58-76B6C2D3CEDD}" dt="2018-03-04T15:25:33.727" v="858"/>
            <ac:spMkLst>
              <pc:docMk/>
              <pc:sldMasterMk cId="3213894269" sldId="2147483660"/>
              <pc:sldLayoutMk cId="3106865073" sldId="2147483665"/>
              <ac:spMk id="2"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3106865073" sldId="2147483665"/>
              <ac:spMk id="3"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3106865073" sldId="2147483665"/>
              <ac:spMk id="4"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3106865073" sldId="2147483665"/>
              <ac:spMk id="5"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3106865073" sldId="2147483665"/>
              <ac:spMk id="6" creationId="{00000000-0000-0000-0000-000000000000}"/>
            </ac:spMkLst>
          </pc:spChg>
        </pc:sldLayoutChg>
        <pc:sldLayoutChg chg="del">
          <pc:chgData name="Trevor Trokey" userId="733c6bc8424fb526" providerId="LiveId" clId="{E21CCF44-BFCC-43C2-BD58-76B6C2D3CEDD}" dt="2018-03-06T03:53:50.489" v="954" actId="2696"/>
          <pc:sldLayoutMkLst>
            <pc:docMk/>
            <pc:sldMasterMk cId="3213894269" sldId="2147483660"/>
            <pc:sldLayoutMk cId="3832773776" sldId="2147483666"/>
          </pc:sldLayoutMkLst>
        </pc:sldLayoutChg>
        <pc:sldLayoutChg chg="del">
          <pc:chgData name="Trevor Trokey" userId="733c6bc8424fb526" providerId="LiveId" clId="{E21CCF44-BFCC-43C2-BD58-76B6C2D3CEDD}" dt="2018-03-06T03:53:50.490" v="955" actId="2696"/>
          <pc:sldLayoutMkLst>
            <pc:docMk/>
            <pc:sldMasterMk cId="3213894269" sldId="2147483660"/>
            <pc:sldLayoutMk cId="3481700797" sldId="2147483667"/>
          </pc:sldLayoutMkLst>
        </pc:sldLayoutChg>
        <pc:sldLayoutChg chg="modSp del">
          <pc:chgData name="Trevor Trokey" userId="733c6bc8424fb526" providerId="LiveId" clId="{E21CCF44-BFCC-43C2-BD58-76B6C2D3CEDD}" dt="2018-03-06T03:53:50.491" v="956" actId="2696"/>
          <pc:sldLayoutMkLst>
            <pc:docMk/>
            <pc:sldMasterMk cId="3213894269" sldId="2147483660"/>
            <pc:sldLayoutMk cId="815350902" sldId="2147483668"/>
          </pc:sldLayoutMkLst>
          <pc:spChg chg="mod">
            <ac:chgData name="Trevor Trokey" userId="733c6bc8424fb526" providerId="LiveId" clId="{E21CCF44-BFCC-43C2-BD58-76B6C2D3CEDD}" dt="2018-03-04T15:25:33.727" v="858"/>
            <ac:spMkLst>
              <pc:docMk/>
              <pc:sldMasterMk cId="3213894269" sldId="2147483660"/>
              <pc:sldLayoutMk cId="815350902" sldId="2147483668"/>
              <ac:spMk id="2"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815350902" sldId="2147483668"/>
              <ac:spMk id="3"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815350902" sldId="2147483668"/>
              <ac:spMk id="4" creationId="{00000000-0000-0000-0000-000000000000}"/>
            </ac:spMkLst>
          </pc:spChg>
        </pc:sldLayoutChg>
        <pc:sldLayoutChg chg="modSp del">
          <pc:chgData name="Trevor Trokey" userId="733c6bc8424fb526" providerId="LiveId" clId="{E21CCF44-BFCC-43C2-BD58-76B6C2D3CEDD}" dt="2018-03-06T03:53:50.492" v="957" actId="2696"/>
          <pc:sldLayoutMkLst>
            <pc:docMk/>
            <pc:sldMasterMk cId="3213894269" sldId="2147483660"/>
            <pc:sldLayoutMk cId="2471571328" sldId="2147483669"/>
          </pc:sldLayoutMkLst>
          <pc:spChg chg="mod">
            <ac:chgData name="Trevor Trokey" userId="733c6bc8424fb526" providerId="LiveId" clId="{E21CCF44-BFCC-43C2-BD58-76B6C2D3CEDD}" dt="2018-03-04T15:25:33.727" v="858"/>
            <ac:spMkLst>
              <pc:docMk/>
              <pc:sldMasterMk cId="3213894269" sldId="2147483660"/>
              <pc:sldLayoutMk cId="2471571328" sldId="2147483669"/>
              <ac:spMk id="2"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2471571328" sldId="2147483669"/>
              <ac:spMk id="3"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2471571328" sldId="2147483669"/>
              <ac:spMk id="4" creationId="{00000000-0000-0000-0000-000000000000}"/>
            </ac:spMkLst>
          </pc:spChg>
        </pc:sldLayoutChg>
        <pc:sldLayoutChg chg="del">
          <pc:chgData name="Trevor Trokey" userId="733c6bc8424fb526" providerId="LiveId" clId="{E21CCF44-BFCC-43C2-BD58-76B6C2D3CEDD}" dt="2018-03-06T03:53:50.493" v="958" actId="2696"/>
          <pc:sldLayoutMkLst>
            <pc:docMk/>
            <pc:sldMasterMk cId="3213894269" sldId="2147483660"/>
            <pc:sldLayoutMk cId="2563634257" sldId="2147483670"/>
          </pc:sldLayoutMkLst>
        </pc:sldLayoutChg>
        <pc:sldLayoutChg chg="modSp del">
          <pc:chgData name="Trevor Trokey" userId="733c6bc8424fb526" providerId="LiveId" clId="{E21CCF44-BFCC-43C2-BD58-76B6C2D3CEDD}" dt="2018-03-06T03:53:50.493" v="959" actId="2696"/>
          <pc:sldLayoutMkLst>
            <pc:docMk/>
            <pc:sldMasterMk cId="3213894269" sldId="2147483660"/>
            <pc:sldLayoutMk cId="2759601533" sldId="2147483671"/>
          </pc:sldLayoutMkLst>
          <pc:spChg chg="mod">
            <ac:chgData name="Trevor Trokey" userId="733c6bc8424fb526" providerId="LiveId" clId="{E21CCF44-BFCC-43C2-BD58-76B6C2D3CEDD}" dt="2018-03-04T15:25:33.727" v="858"/>
            <ac:spMkLst>
              <pc:docMk/>
              <pc:sldMasterMk cId="3213894269" sldId="2147483660"/>
              <pc:sldLayoutMk cId="2759601533" sldId="2147483671"/>
              <ac:spMk id="2" creationId="{00000000-0000-0000-0000-000000000000}"/>
            </ac:spMkLst>
          </pc:spChg>
          <pc:spChg chg="mod">
            <ac:chgData name="Trevor Trokey" userId="733c6bc8424fb526" providerId="LiveId" clId="{E21CCF44-BFCC-43C2-BD58-76B6C2D3CEDD}" dt="2018-03-04T15:25:33.727" v="858"/>
            <ac:spMkLst>
              <pc:docMk/>
              <pc:sldMasterMk cId="3213894269" sldId="2147483660"/>
              <pc:sldLayoutMk cId="2759601533" sldId="2147483671"/>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3D6AC-6D45-496B-B771-027C2224771C}"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39C0A-1C2E-4241-8191-E2D8A2685075}" type="slidenum">
              <a:rPr lang="en-US" smtClean="0"/>
              <a:t>‹#›</a:t>
            </a:fld>
            <a:endParaRPr lang="en-US"/>
          </a:p>
        </p:txBody>
      </p:sp>
    </p:spTree>
    <p:extLst>
      <p:ext uri="{BB962C8B-B14F-4D97-AF65-F5344CB8AC3E}">
        <p14:creationId xmlns:p14="http://schemas.microsoft.com/office/powerpoint/2010/main" val="307697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reason for Noah as a topic is because of his place in Hebrews 11:</a:t>
            </a:r>
          </a:p>
        </p:txBody>
      </p:sp>
      <p:sp>
        <p:nvSpPr>
          <p:cNvPr id="4" name="Slide Number Placeholder 3"/>
          <p:cNvSpPr>
            <a:spLocks noGrp="1"/>
          </p:cNvSpPr>
          <p:nvPr>
            <p:ph type="sldNum" sz="quarter" idx="10"/>
          </p:nvPr>
        </p:nvSpPr>
        <p:spPr/>
        <p:txBody>
          <a:bodyPr/>
          <a:lstStyle/>
          <a:p>
            <a:fld id="{EC239C0A-1C2E-4241-8191-E2D8A2685075}" type="slidenum">
              <a:rPr lang="en-US" smtClean="0"/>
              <a:t>3</a:t>
            </a:fld>
            <a:endParaRPr lang="en-US"/>
          </a:p>
        </p:txBody>
      </p:sp>
    </p:spTree>
    <p:extLst>
      <p:ext uri="{BB962C8B-B14F-4D97-AF65-F5344CB8AC3E}">
        <p14:creationId xmlns:p14="http://schemas.microsoft.com/office/powerpoint/2010/main" val="100442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39C0A-1C2E-4241-8191-E2D8A2685075}" type="slidenum">
              <a:rPr lang="en-US" smtClean="0"/>
              <a:t>14</a:t>
            </a:fld>
            <a:endParaRPr lang="en-US"/>
          </a:p>
        </p:txBody>
      </p:sp>
    </p:spTree>
    <p:extLst>
      <p:ext uri="{BB962C8B-B14F-4D97-AF65-F5344CB8AC3E}">
        <p14:creationId xmlns:p14="http://schemas.microsoft.com/office/powerpoint/2010/main" val="2120539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39C0A-1C2E-4241-8191-E2D8A2685075}" type="slidenum">
              <a:rPr lang="en-US" smtClean="0"/>
              <a:t>15</a:t>
            </a:fld>
            <a:endParaRPr lang="en-US"/>
          </a:p>
        </p:txBody>
      </p:sp>
    </p:spTree>
    <p:extLst>
      <p:ext uri="{BB962C8B-B14F-4D97-AF65-F5344CB8AC3E}">
        <p14:creationId xmlns:p14="http://schemas.microsoft.com/office/powerpoint/2010/main" val="417258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39C0A-1C2E-4241-8191-E2D8A2685075}" type="slidenum">
              <a:rPr lang="en-US" smtClean="0"/>
              <a:t>5</a:t>
            </a:fld>
            <a:endParaRPr lang="en-US"/>
          </a:p>
        </p:txBody>
      </p:sp>
    </p:spTree>
    <p:extLst>
      <p:ext uri="{BB962C8B-B14F-4D97-AF65-F5344CB8AC3E}">
        <p14:creationId xmlns:p14="http://schemas.microsoft.com/office/powerpoint/2010/main" val="4797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gency FB" panose="020B0503020202020204" pitchFamily="34" charset="0"/>
              </a:rPr>
              <a:t>(Genesis 2:5-6)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gency FB" panose="020B0503020202020204" pitchFamily="34" charset="0"/>
              </a:rPr>
              <a:t>(Genesis 6:13-22; 7:1-5)</a:t>
            </a:r>
          </a:p>
          <a:p>
            <a:r>
              <a:rPr lang="en-US" sz="1200" dirty="0">
                <a:latin typeface="Agency FB" panose="020B0503020202020204" pitchFamily="34" charset="0"/>
              </a:rPr>
              <a:t>(Gen. 7:7; 8:15-18)</a:t>
            </a:r>
          </a:p>
          <a:p>
            <a:r>
              <a:rPr lang="en-US" sz="1200" dirty="0">
                <a:latin typeface="Agency FB" panose="020B0503020202020204" pitchFamily="34" charset="0"/>
              </a:rPr>
              <a:t>(Gen. 7:20-23; 1 Peter 3:18-20)</a:t>
            </a:r>
          </a:p>
          <a:p>
            <a:r>
              <a:rPr lang="en-US" sz="1200" dirty="0">
                <a:latin typeface="Agency FB" panose="020B0503020202020204" pitchFamily="34" charset="0"/>
              </a:rPr>
              <a:t>(Genesis 8:20-9:17)</a:t>
            </a:r>
            <a:endParaRPr lang="en-US" dirty="0"/>
          </a:p>
        </p:txBody>
      </p:sp>
      <p:sp>
        <p:nvSpPr>
          <p:cNvPr id="4" name="Slide Number Placeholder 3"/>
          <p:cNvSpPr>
            <a:spLocks noGrp="1"/>
          </p:cNvSpPr>
          <p:nvPr>
            <p:ph type="sldNum" sz="quarter" idx="10"/>
          </p:nvPr>
        </p:nvSpPr>
        <p:spPr/>
        <p:txBody>
          <a:bodyPr/>
          <a:lstStyle/>
          <a:p>
            <a:fld id="{EC239C0A-1C2E-4241-8191-E2D8A2685075}" type="slidenum">
              <a:rPr lang="en-US" smtClean="0"/>
              <a:t>6</a:t>
            </a:fld>
            <a:endParaRPr lang="en-US"/>
          </a:p>
        </p:txBody>
      </p:sp>
    </p:spTree>
    <p:extLst>
      <p:ext uri="{BB962C8B-B14F-4D97-AF65-F5344CB8AC3E}">
        <p14:creationId xmlns:p14="http://schemas.microsoft.com/office/powerpoint/2010/main" val="41340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 was the first (known) prophet – he accurately conveyed God’s word, but is this WHY He was pleasing to God? I don’t think so…</a:t>
            </a:r>
          </a:p>
        </p:txBody>
      </p:sp>
      <p:sp>
        <p:nvSpPr>
          <p:cNvPr id="4" name="Slide Number Placeholder 3"/>
          <p:cNvSpPr>
            <a:spLocks noGrp="1"/>
          </p:cNvSpPr>
          <p:nvPr>
            <p:ph type="sldNum" sz="quarter" idx="10"/>
          </p:nvPr>
        </p:nvSpPr>
        <p:spPr/>
        <p:txBody>
          <a:bodyPr/>
          <a:lstStyle/>
          <a:p>
            <a:fld id="{EC239C0A-1C2E-4241-8191-E2D8A2685075}" type="slidenum">
              <a:rPr lang="en-US" smtClean="0"/>
              <a:t>7</a:t>
            </a:fld>
            <a:endParaRPr lang="en-US"/>
          </a:p>
        </p:txBody>
      </p:sp>
    </p:spTree>
    <p:extLst>
      <p:ext uri="{BB962C8B-B14F-4D97-AF65-F5344CB8AC3E}">
        <p14:creationId xmlns:p14="http://schemas.microsoft.com/office/powerpoint/2010/main" val="219737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Concept &gt; Word &gt; Concept</a:t>
            </a:r>
          </a:p>
        </p:txBody>
      </p:sp>
      <p:sp>
        <p:nvSpPr>
          <p:cNvPr id="4" name="Slide Number Placeholder 3"/>
          <p:cNvSpPr>
            <a:spLocks noGrp="1"/>
          </p:cNvSpPr>
          <p:nvPr>
            <p:ph type="sldNum" sz="quarter" idx="10"/>
          </p:nvPr>
        </p:nvSpPr>
        <p:spPr/>
        <p:txBody>
          <a:bodyPr/>
          <a:lstStyle/>
          <a:p>
            <a:fld id="{EC239C0A-1C2E-4241-8191-E2D8A2685075}" type="slidenum">
              <a:rPr lang="en-US" smtClean="0"/>
              <a:t>8</a:t>
            </a:fld>
            <a:endParaRPr lang="en-US"/>
          </a:p>
        </p:txBody>
      </p:sp>
    </p:spTree>
    <p:extLst>
      <p:ext uri="{BB962C8B-B14F-4D97-AF65-F5344CB8AC3E}">
        <p14:creationId xmlns:p14="http://schemas.microsoft.com/office/powerpoint/2010/main" val="35775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39C0A-1C2E-4241-8191-E2D8A2685075}" type="slidenum">
              <a:rPr lang="en-US" smtClean="0"/>
              <a:t>10</a:t>
            </a:fld>
            <a:endParaRPr lang="en-US"/>
          </a:p>
        </p:txBody>
      </p:sp>
    </p:spTree>
    <p:extLst>
      <p:ext uri="{BB962C8B-B14F-4D97-AF65-F5344CB8AC3E}">
        <p14:creationId xmlns:p14="http://schemas.microsoft.com/office/powerpoint/2010/main" val="3036092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39C0A-1C2E-4241-8191-E2D8A2685075}" type="slidenum">
              <a:rPr lang="en-US" smtClean="0"/>
              <a:t>11</a:t>
            </a:fld>
            <a:endParaRPr lang="en-US"/>
          </a:p>
        </p:txBody>
      </p:sp>
    </p:spTree>
    <p:extLst>
      <p:ext uri="{BB962C8B-B14F-4D97-AF65-F5344CB8AC3E}">
        <p14:creationId xmlns:p14="http://schemas.microsoft.com/office/powerpoint/2010/main" val="247958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39C0A-1C2E-4241-8191-E2D8A2685075}" type="slidenum">
              <a:rPr lang="en-US" smtClean="0"/>
              <a:t>12</a:t>
            </a:fld>
            <a:endParaRPr lang="en-US"/>
          </a:p>
        </p:txBody>
      </p:sp>
    </p:spTree>
    <p:extLst>
      <p:ext uri="{BB962C8B-B14F-4D97-AF65-F5344CB8AC3E}">
        <p14:creationId xmlns:p14="http://schemas.microsoft.com/office/powerpoint/2010/main" val="380639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39C0A-1C2E-4241-8191-E2D8A2685075}" type="slidenum">
              <a:rPr lang="en-US" smtClean="0"/>
              <a:t>13</a:t>
            </a:fld>
            <a:endParaRPr lang="en-US"/>
          </a:p>
        </p:txBody>
      </p:sp>
    </p:spTree>
    <p:extLst>
      <p:ext uri="{BB962C8B-B14F-4D97-AF65-F5344CB8AC3E}">
        <p14:creationId xmlns:p14="http://schemas.microsoft.com/office/powerpoint/2010/main" val="243624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57A2-3373-4358-B423-A74CD9EDD8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E5C170-A7EB-481C-BB17-80D7966678CB}"/>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54F000-6C7A-49C3-A889-D84D2FADDA6B}"/>
              </a:ext>
            </a:extLst>
          </p:cNvPr>
          <p:cNvSpPr>
            <a:spLocks noGrp="1"/>
          </p:cNvSpPr>
          <p:nvPr>
            <p:ph type="dt" sz="half" idx="10"/>
          </p:nvPr>
        </p:nvSpPr>
        <p:spPr/>
        <p:txBody>
          <a:bodyPr/>
          <a:lstStyle/>
          <a:p>
            <a:fld id="{226317B0-CBE7-4569-B50A-F02E7A302BE9}" type="datetimeFigureOut">
              <a:rPr lang="en-US" smtClean="0"/>
              <a:t>3/5/2018</a:t>
            </a:fld>
            <a:endParaRPr lang="en-US"/>
          </a:p>
        </p:txBody>
      </p:sp>
      <p:sp>
        <p:nvSpPr>
          <p:cNvPr id="5" name="Footer Placeholder 4">
            <a:extLst>
              <a:ext uri="{FF2B5EF4-FFF2-40B4-BE49-F238E27FC236}">
                <a16:creationId xmlns:a16="http://schemas.microsoft.com/office/drawing/2014/main" id="{5405CE37-1E5C-454E-828C-B749C9BD4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682D4-9174-4FA9-A655-8609640D7C87}"/>
              </a:ext>
            </a:extLst>
          </p:cNvPr>
          <p:cNvSpPr>
            <a:spLocks noGrp="1"/>
          </p:cNvSpPr>
          <p:nvPr>
            <p:ph type="sldNum" sz="quarter" idx="12"/>
          </p:nvPr>
        </p:nvSpPr>
        <p:spPr/>
        <p:txBody>
          <a:bodyPr/>
          <a:lstStyle/>
          <a:p>
            <a:fld id="{743ADBF1-E26A-463D-A5A0-CB3035F986C9}" type="slidenum">
              <a:rPr lang="en-US" smtClean="0"/>
              <a:t>‹#›</a:t>
            </a:fld>
            <a:endParaRPr lang="en-US"/>
          </a:p>
        </p:txBody>
      </p:sp>
    </p:spTree>
    <p:extLst>
      <p:ext uri="{BB962C8B-B14F-4D97-AF65-F5344CB8AC3E}">
        <p14:creationId xmlns:p14="http://schemas.microsoft.com/office/powerpoint/2010/main" val="73417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8060-140C-4E86-B985-14E456689C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D02509-F43F-4626-814A-BAC71948C0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A507B-FA69-4CBE-A0F6-031423BFEC9F}"/>
              </a:ext>
            </a:extLst>
          </p:cNvPr>
          <p:cNvSpPr>
            <a:spLocks noGrp="1"/>
          </p:cNvSpPr>
          <p:nvPr>
            <p:ph type="dt" sz="half" idx="10"/>
          </p:nvPr>
        </p:nvSpPr>
        <p:spPr/>
        <p:txBody>
          <a:bodyPr/>
          <a:lstStyle/>
          <a:p>
            <a:fld id="{226317B0-CBE7-4569-B50A-F02E7A302BE9}" type="datetimeFigureOut">
              <a:rPr lang="en-US" smtClean="0"/>
              <a:t>3/5/2018</a:t>
            </a:fld>
            <a:endParaRPr lang="en-US"/>
          </a:p>
        </p:txBody>
      </p:sp>
      <p:sp>
        <p:nvSpPr>
          <p:cNvPr id="5" name="Footer Placeholder 4">
            <a:extLst>
              <a:ext uri="{FF2B5EF4-FFF2-40B4-BE49-F238E27FC236}">
                <a16:creationId xmlns:a16="http://schemas.microsoft.com/office/drawing/2014/main" id="{CFD0FE45-F807-4F94-A505-E451F8D47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95E31-3A6F-40D6-9190-83895A93712A}"/>
              </a:ext>
            </a:extLst>
          </p:cNvPr>
          <p:cNvSpPr>
            <a:spLocks noGrp="1"/>
          </p:cNvSpPr>
          <p:nvPr>
            <p:ph type="sldNum" sz="quarter" idx="12"/>
          </p:nvPr>
        </p:nvSpPr>
        <p:spPr/>
        <p:txBody>
          <a:bodyPr/>
          <a:lstStyle/>
          <a:p>
            <a:fld id="{743ADBF1-E26A-463D-A5A0-CB3035F986C9}" type="slidenum">
              <a:rPr lang="en-US" smtClean="0"/>
              <a:t>‹#›</a:t>
            </a:fld>
            <a:endParaRPr lang="en-US"/>
          </a:p>
        </p:txBody>
      </p:sp>
    </p:spTree>
    <p:extLst>
      <p:ext uri="{BB962C8B-B14F-4D97-AF65-F5344CB8AC3E}">
        <p14:creationId xmlns:p14="http://schemas.microsoft.com/office/powerpoint/2010/main" val="10486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FB6C89-9B4D-4A5D-B16F-ADEA611C1E32}"/>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7823D-D378-4365-A164-F39018469749}"/>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F58C5-4CBB-4C48-8380-D78293C17AC8}"/>
              </a:ext>
            </a:extLst>
          </p:cNvPr>
          <p:cNvSpPr>
            <a:spLocks noGrp="1"/>
          </p:cNvSpPr>
          <p:nvPr>
            <p:ph type="dt" sz="half" idx="10"/>
          </p:nvPr>
        </p:nvSpPr>
        <p:spPr/>
        <p:txBody>
          <a:bodyPr/>
          <a:lstStyle/>
          <a:p>
            <a:fld id="{226317B0-CBE7-4569-B50A-F02E7A302BE9}" type="datetimeFigureOut">
              <a:rPr lang="en-US" smtClean="0"/>
              <a:t>3/5/2018</a:t>
            </a:fld>
            <a:endParaRPr lang="en-US"/>
          </a:p>
        </p:txBody>
      </p:sp>
      <p:sp>
        <p:nvSpPr>
          <p:cNvPr id="5" name="Footer Placeholder 4">
            <a:extLst>
              <a:ext uri="{FF2B5EF4-FFF2-40B4-BE49-F238E27FC236}">
                <a16:creationId xmlns:a16="http://schemas.microsoft.com/office/drawing/2014/main" id="{5D901082-DB6E-44E0-920E-43C27EE7B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83742-C514-415B-BCA9-F978F7CC3563}"/>
              </a:ext>
            </a:extLst>
          </p:cNvPr>
          <p:cNvSpPr>
            <a:spLocks noGrp="1"/>
          </p:cNvSpPr>
          <p:nvPr>
            <p:ph type="sldNum" sz="quarter" idx="12"/>
          </p:nvPr>
        </p:nvSpPr>
        <p:spPr/>
        <p:txBody>
          <a:bodyPr/>
          <a:lstStyle/>
          <a:p>
            <a:fld id="{743ADBF1-E26A-463D-A5A0-CB3035F986C9}" type="slidenum">
              <a:rPr lang="en-US" smtClean="0"/>
              <a:t>‹#›</a:t>
            </a:fld>
            <a:endParaRPr lang="en-US"/>
          </a:p>
        </p:txBody>
      </p:sp>
    </p:spTree>
    <p:extLst>
      <p:ext uri="{BB962C8B-B14F-4D97-AF65-F5344CB8AC3E}">
        <p14:creationId xmlns:p14="http://schemas.microsoft.com/office/powerpoint/2010/main" val="212768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0AD4-F5A3-42E2-A547-7679DA8F3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C54533-22D6-448B-8757-C1F54D7499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EE2ED-3FF8-449F-8865-D393AD08AD4B}"/>
              </a:ext>
            </a:extLst>
          </p:cNvPr>
          <p:cNvSpPr>
            <a:spLocks noGrp="1"/>
          </p:cNvSpPr>
          <p:nvPr>
            <p:ph type="dt" sz="half" idx="10"/>
          </p:nvPr>
        </p:nvSpPr>
        <p:spPr/>
        <p:txBody>
          <a:bodyPr/>
          <a:lstStyle/>
          <a:p>
            <a:fld id="{226317B0-CBE7-4569-B50A-F02E7A302BE9}" type="datetimeFigureOut">
              <a:rPr lang="en-US" smtClean="0"/>
              <a:t>3/5/2018</a:t>
            </a:fld>
            <a:endParaRPr lang="en-US"/>
          </a:p>
        </p:txBody>
      </p:sp>
      <p:sp>
        <p:nvSpPr>
          <p:cNvPr id="5" name="Footer Placeholder 4">
            <a:extLst>
              <a:ext uri="{FF2B5EF4-FFF2-40B4-BE49-F238E27FC236}">
                <a16:creationId xmlns:a16="http://schemas.microsoft.com/office/drawing/2014/main" id="{C8E01EFE-9C62-49E9-B641-C31F0A133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82820-786E-49D6-8036-F4F579468746}"/>
              </a:ext>
            </a:extLst>
          </p:cNvPr>
          <p:cNvSpPr>
            <a:spLocks noGrp="1"/>
          </p:cNvSpPr>
          <p:nvPr>
            <p:ph type="sldNum" sz="quarter" idx="12"/>
          </p:nvPr>
        </p:nvSpPr>
        <p:spPr/>
        <p:txBody>
          <a:bodyPr/>
          <a:lstStyle/>
          <a:p>
            <a:fld id="{743ADBF1-E26A-463D-A5A0-CB3035F986C9}" type="slidenum">
              <a:rPr lang="en-US" smtClean="0"/>
              <a:t>‹#›</a:t>
            </a:fld>
            <a:endParaRPr lang="en-US"/>
          </a:p>
        </p:txBody>
      </p:sp>
    </p:spTree>
    <p:extLst>
      <p:ext uri="{BB962C8B-B14F-4D97-AF65-F5344CB8AC3E}">
        <p14:creationId xmlns:p14="http://schemas.microsoft.com/office/powerpoint/2010/main" val="191263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7181-2FCB-4D7C-8B24-7DD13DCF87C8}"/>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D0A3B-6325-41E3-9557-65C2F0F5AB14}"/>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7AF00D-9BE5-4C31-AAE1-1D829A9D33AB}"/>
              </a:ext>
            </a:extLst>
          </p:cNvPr>
          <p:cNvSpPr>
            <a:spLocks noGrp="1"/>
          </p:cNvSpPr>
          <p:nvPr>
            <p:ph type="dt" sz="half" idx="10"/>
          </p:nvPr>
        </p:nvSpPr>
        <p:spPr/>
        <p:txBody>
          <a:bodyPr/>
          <a:lstStyle/>
          <a:p>
            <a:fld id="{226317B0-CBE7-4569-B50A-F02E7A302BE9}" type="datetimeFigureOut">
              <a:rPr lang="en-US" smtClean="0"/>
              <a:t>3/5/2018</a:t>
            </a:fld>
            <a:endParaRPr lang="en-US"/>
          </a:p>
        </p:txBody>
      </p:sp>
      <p:sp>
        <p:nvSpPr>
          <p:cNvPr id="5" name="Footer Placeholder 4">
            <a:extLst>
              <a:ext uri="{FF2B5EF4-FFF2-40B4-BE49-F238E27FC236}">
                <a16:creationId xmlns:a16="http://schemas.microsoft.com/office/drawing/2014/main" id="{2FCD683E-1887-42E6-AD6D-7E71AF31F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155FA-4355-4493-84A1-33D3C3026CE9}"/>
              </a:ext>
            </a:extLst>
          </p:cNvPr>
          <p:cNvSpPr>
            <a:spLocks noGrp="1"/>
          </p:cNvSpPr>
          <p:nvPr>
            <p:ph type="sldNum" sz="quarter" idx="12"/>
          </p:nvPr>
        </p:nvSpPr>
        <p:spPr/>
        <p:txBody>
          <a:bodyPr/>
          <a:lstStyle/>
          <a:p>
            <a:fld id="{743ADBF1-E26A-463D-A5A0-CB3035F986C9}" type="slidenum">
              <a:rPr lang="en-US" smtClean="0"/>
              <a:t>‹#›</a:t>
            </a:fld>
            <a:endParaRPr lang="en-US"/>
          </a:p>
        </p:txBody>
      </p:sp>
    </p:spTree>
    <p:extLst>
      <p:ext uri="{BB962C8B-B14F-4D97-AF65-F5344CB8AC3E}">
        <p14:creationId xmlns:p14="http://schemas.microsoft.com/office/powerpoint/2010/main" val="326219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3F28-D7CA-4834-9324-A5C6AD0436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EB52DE-2FFA-4900-8B6C-A86AC2D906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220B31-102A-4374-ACB9-6DE55744BC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B76B3C-E7C8-4780-A6EA-66D50E06A04F}"/>
              </a:ext>
            </a:extLst>
          </p:cNvPr>
          <p:cNvSpPr>
            <a:spLocks noGrp="1"/>
          </p:cNvSpPr>
          <p:nvPr>
            <p:ph type="dt" sz="half" idx="10"/>
          </p:nvPr>
        </p:nvSpPr>
        <p:spPr/>
        <p:txBody>
          <a:bodyPr/>
          <a:lstStyle/>
          <a:p>
            <a:fld id="{226317B0-CBE7-4569-B50A-F02E7A302BE9}" type="datetimeFigureOut">
              <a:rPr lang="en-US" smtClean="0"/>
              <a:t>3/5/2018</a:t>
            </a:fld>
            <a:endParaRPr lang="en-US"/>
          </a:p>
        </p:txBody>
      </p:sp>
      <p:sp>
        <p:nvSpPr>
          <p:cNvPr id="6" name="Footer Placeholder 5">
            <a:extLst>
              <a:ext uri="{FF2B5EF4-FFF2-40B4-BE49-F238E27FC236}">
                <a16:creationId xmlns:a16="http://schemas.microsoft.com/office/drawing/2014/main" id="{52BA9163-866D-4E5E-BE63-600F1EBEF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4BB02-21A1-48F8-8774-CD6FCD36020A}"/>
              </a:ext>
            </a:extLst>
          </p:cNvPr>
          <p:cNvSpPr>
            <a:spLocks noGrp="1"/>
          </p:cNvSpPr>
          <p:nvPr>
            <p:ph type="sldNum" sz="quarter" idx="12"/>
          </p:nvPr>
        </p:nvSpPr>
        <p:spPr/>
        <p:txBody>
          <a:bodyPr/>
          <a:lstStyle/>
          <a:p>
            <a:fld id="{743ADBF1-E26A-463D-A5A0-CB3035F986C9}" type="slidenum">
              <a:rPr lang="en-US" smtClean="0"/>
              <a:t>‹#›</a:t>
            </a:fld>
            <a:endParaRPr lang="en-US"/>
          </a:p>
        </p:txBody>
      </p:sp>
    </p:spTree>
    <p:extLst>
      <p:ext uri="{BB962C8B-B14F-4D97-AF65-F5344CB8AC3E}">
        <p14:creationId xmlns:p14="http://schemas.microsoft.com/office/powerpoint/2010/main" val="315698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C080-C752-47CF-AC61-0F1B0179DBDE}"/>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82A6DB-7D99-4648-B34C-066CD507A39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04A29F-3C8E-403E-9F39-16571A3AE25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A010EC-E848-4146-847C-0808F3F9A1F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ECEAB8-2709-469E-9B7D-7FBBF2319719}"/>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25275-4FA8-4D23-BD8A-0E4ADBFDCE4E}"/>
              </a:ext>
            </a:extLst>
          </p:cNvPr>
          <p:cNvSpPr>
            <a:spLocks noGrp="1"/>
          </p:cNvSpPr>
          <p:nvPr>
            <p:ph type="dt" sz="half" idx="10"/>
          </p:nvPr>
        </p:nvSpPr>
        <p:spPr/>
        <p:txBody>
          <a:bodyPr/>
          <a:lstStyle/>
          <a:p>
            <a:fld id="{226317B0-CBE7-4569-B50A-F02E7A302BE9}" type="datetimeFigureOut">
              <a:rPr lang="en-US" smtClean="0"/>
              <a:t>3/5/2018</a:t>
            </a:fld>
            <a:endParaRPr lang="en-US"/>
          </a:p>
        </p:txBody>
      </p:sp>
      <p:sp>
        <p:nvSpPr>
          <p:cNvPr id="8" name="Footer Placeholder 7">
            <a:extLst>
              <a:ext uri="{FF2B5EF4-FFF2-40B4-BE49-F238E27FC236}">
                <a16:creationId xmlns:a16="http://schemas.microsoft.com/office/drawing/2014/main" id="{2434C144-922E-47EE-80E5-AA155D9568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E3AD80-DCFD-4BC7-89AE-D67CD8DC1899}"/>
              </a:ext>
            </a:extLst>
          </p:cNvPr>
          <p:cNvSpPr>
            <a:spLocks noGrp="1"/>
          </p:cNvSpPr>
          <p:nvPr>
            <p:ph type="sldNum" sz="quarter" idx="12"/>
          </p:nvPr>
        </p:nvSpPr>
        <p:spPr/>
        <p:txBody>
          <a:bodyPr/>
          <a:lstStyle/>
          <a:p>
            <a:fld id="{743ADBF1-E26A-463D-A5A0-CB3035F986C9}" type="slidenum">
              <a:rPr lang="en-US" smtClean="0"/>
              <a:t>‹#›</a:t>
            </a:fld>
            <a:endParaRPr lang="en-US"/>
          </a:p>
        </p:txBody>
      </p:sp>
    </p:spTree>
    <p:extLst>
      <p:ext uri="{BB962C8B-B14F-4D97-AF65-F5344CB8AC3E}">
        <p14:creationId xmlns:p14="http://schemas.microsoft.com/office/powerpoint/2010/main" val="62516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3402-3DD0-4B21-9899-94DC8F6E6F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49C56E-B5E7-4CEB-A51B-D3D78B30F9D1}"/>
              </a:ext>
            </a:extLst>
          </p:cNvPr>
          <p:cNvSpPr>
            <a:spLocks noGrp="1"/>
          </p:cNvSpPr>
          <p:nvPr>
            <p:ph type="dt" sz="half" idx="10"/>
          </p:nvPr>
        </p:nvSpPr>
        <p:spPr/>
        <p:txBody>
          <a:bodyPr/>
          <a:lstStyle/>
          <a:p>
            <a:fld id="{226317B0-CBE7-4569-B50A-F02E7A302BE9}" type="datetimeFigureOut">
              <a:rPr lang="en-US" smtClean="0"/>
              <a:t>3/5/2018</a:t>
            </a:fld>
            <a:endParaRPr lang="en-US"/>
          </a:p>
        </p:txBody>
      </p:sp>
      <p:sp>
        <p:nvSpPr>
          <p:cNvPr id="4" name="Footer Placeholder 3">
            <a:extLst>
              <a:ext uri="{FF2B5EF4-FFF2-40B4-BE49-F238E27FC236}">
                <a16:creationId xmlns:a16="http://schemas.microsoft.com/office/drawing/2014/main" id="{D869166C-082D-4FC9-9D7C-E3ABDEE0E6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913C9-E7C7-40A9-BF98-64DEBAB6F3F2}"/>
              </a:ext>
            </a:extLst>
          </p:cNvPr>
          <p:cNvSpPr>
            <a:spLocks noGrp="1"/>
          </p:cNvSpPr>
          <p:nvPr>
            <p:ph type="sldNum" sz="quarter" idx="12"/>
          </p:nvPr>
        </p:nvSpPr>
        <p:spPr/>
        <p:txBody>
          <a:bodyPr/>
          <a:lstStyle/>
          <a:p>
            <a:fld id="{743ADBF1-E26A-463D-A5A0-CB3035F986C9}" type="slidenum">
              <a:rPr lang="en-US" smtClean="0"/>
              <a:t>‹#›</a:t>
            </a:fld>
            <a:endParaRPr lang="en-US"/>
          </a:p>
        </p:txBody>
      </p:sp>
    </p:spTree>
    <p:extLst>
      <p:ext uri="{BB962C8B-B14F-4D97-AF65-F5344CB8AC3E}">
        <p14:creationId xmlns:p14="http://schemas.microsoft.com/office/powerpoint/2010/main" val="221180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568AB-978C-4CF9-9266-E4CA60016669}"/>
              </a:ext>
            </a:extLst>
          </p:cNvPr>
          <p:cNvSpPr>
            <a:spLocks noGrp="1"/>
          </p:cNvSpPr>
          <p:nvPr>
            <p:ph type="dt" sz="half" idx="10"/>
          </p:nvPr>
        </p:nvSpPr>
        <p:spPr/>
        <p:txBody>
          <a:bodyPr/>
          <a:lstStyle/>
          <a:p>
            <a:fld id="{226317B0-CBE7-4569-B50A-F02E7A302BE9}" type="datetimeFigureOut">
              <a:rPr lang="en-US" smtClean="0"/>
              <a:t>3/5/2018</a:t>
            </a:fld>
            <a:endParaRPr lang="en-US"/>
          </a:p>
        </p:txBody>
      </p:sp>
      <p:sp>
        <p:nvSpPr>
          <p:cNvPr id="3" name="Footer Placeholder 2">
            <a:extLst>
              <a:ext uri="{FF2B5EF4-FFF2-40B4-BE49-F238E27FC236}">
                <a16:creationId xmlns:a16="http://schemas.microsoft.com/office/drawing/2014/main" id="{4BEDF889-C793-47AC-BB0D-5049B8B16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E2DF5C-0AAF-481D-B9EE-DC81378A9866}"/>
              </a:ext>
            </a:extLst>
          </p:cNvPr>
          <p:cNvSpPr>
            <a:spLocks noGrp="1"/>
          </p:cNvSpPr>
          <p:nvPr>
            <p:ph type="sldNum" sz="quarter" idx="12"/>
          </p:nvPr>
        </p:nvSpPr>
        <p:spPr/>
        <p:txBody>
          <a:bodyPr/>
          <a:lstStyle/>
          <a:p>
            <a:fld id="{743ADBF1-E26A-463D-A5A0-CB3035F986C9}" type="slidenum">
              <a:rPr lang="en-US" smtClean="0"/>
              <a:t>‹#›</a:t>
            </a:fld>
            <a:endParaRPr lang="en-US"/>
          </a:p>
        </p:txBody>
      </p:sp>
    </p:spTree>
    <p:extLst>
      <p:ext uri="{BB962C8B-B14F-4D97-AF65-F5344CB8AC3E}">
        <p14:creationId xmlns:p14="http://schemas.microsoft.com/office/powerpoint/2010/main" val="211959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4120-43A9-4327-B092-0A821079A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FF5FF-1388-4ED0-AE66-7E28A290427D}"/>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BE7BE3-9B71-4EF6-9ED5-E8CC04FBBB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A55520-EBAF-48D6-BCC1-4B4CD5B23C27}"/>
              </a:ext>
            </a:extLst>
          </p:cNvPr>
          <p:cNvSpPr>
            <a:spLocks noGrp="1"/>
          </p:cNvSpPr>
          <p:nvPr>
            <p:ph type="dt" sz="half" idx="10"/>
          </p:nvPr>
        </p:nvSpPr>
        <p:spPr/>
        <p:txBody>
          <a:bodyPr/>
          <a:lstStyle/>
          <a:p>
            <a:fld id="{226317B0-CBE7-4569-B50A-F02E7A302BE9}" type="datetimeFigureOut">
              <a:rPr lang="en-US" smtClean="0"/>
              <a:t>3/5/2018</a:t>
            </a:fld>
            <a:endParaRPr lang="en-US"/>
          </a:p>
        </p:txBody>
      </p:sp>
      <p:sp>
        <p:nvSpPr>
          <p:cNvPr id="6" name="Footer Placeholder 5">
            <a:extLst>
              <a:ext uri="{FF2B5EF4-FFF2-40B4-BE49-F238E27FC236}">
                <a16:creationId xmlns:a16="http://schemas.microsoft.com/office/drawing/2014/main" id="{990B0003-DEB1-49FA-AA17-F3EB6A440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FB9B4-8DC0-442D-A829-ACC80A0EE8A3}"/>
              </a:ext>
            </a:extLst>
          </p:cNvPr>
          <p:cNvSpPr>
            <a:spLocks noGrp="1"/>
          </p:cNvSpPr>
          <p:nvPr>
            <p:ph type="sldNum" sz="quarter" idx="12"/>
          </p:nvPr>
        </p:nvSpPr>
        <p:spPr/>
        <p:txBody>
          <a:bodyPr/>
          <a:lstStyle/>
          <a:p>
            <a:fld id="{743ADBF1-E26A-463D-A5A0-CB3035F986C9}" type="slidenum">
              <a:rPr lang="en-US" smtClean="0"/>
              <a:t>‹#›</a:t>
            </a:fld>
            <a:endParaRPr lang="en-US"/>
          </a:p>
        </p:txBody>
      </p:sp>
    </p:spTree>
    <p:extLst>
      <p:ext uri="{BB962C8B-B14F-4D97-AF65-F5344CB8AC3E}">
        <p14:creationId xmlns:p14="http://schemas.microsoft.com/office/powerpoint/2010/main" val="308015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F844-6890-4E34-99AE-5817D9AB8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28DA3B-83B2-423B-A7A2-3D79BDB8FF87}"/>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85984EA-8341-438C-B54C-41C42B13734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653AFA-D93B-4728-86BE-0619229B3454}"/>
              </a:ext>
            </a:extLst>
          </p:cNvPr>
          <p:cNvSpPr>
            <a:spLocks noGrp="1"/>
          </p:cNvSpPr>
          <p:nvPr>
            <p:ph type="dt" sz="half" idx="10"/>
          </p:nvPr>
        </p:nvSpPr>
        <p:spPr/>
        <p:txBody>
          <a:bodyPr/>
          <a:lstStyle/>
          <a:p>
            <a:fld id="{226317B0-CBE7-4569-B50A-F02E7A302BE9}" type="datetimeFigureOut">
              <a:rPr lang="en-US" smtClean="0"/>
              <a:t>3/5/2018</a:t>
            </a:fld>
            <a:endParaRPr lang="en-US"/>
          </a:p>
        </p:txBody>
      </p:sp>
      <p:sp>
        <p:nvSpPr>
          <p:cNvPr id="6" name="Footer Placeholder 5">
            <a:extLst>
              <a:ext uri="{FF2B5EF4-FFF2-40B4-BE49-F238E27FC236}">
                <a16:creationId xmlns:a16="http://schemas.microsoft.com/office/drawing/2014/main" id="{4C3B1E92-454C-4F20-9214-24512BCC0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25D13F-421A-4C0E-B2C3-3C3B418C12CB}"/>
              </a:ext>
            </a:extLst>
          </p:cNvPr>
          <p:cNvSpPr>
            <a:spLocks noGrp="1"/>
          </p:cNvSpPr>
          <p:nvPr>
            <p:ph type="sldNum" sz="quarter" idx="12"/>
          </p:nvPr>
        </p:nvSpPr>
        <p:spPr/>
        <p:txBody>
          <a:bodyPr/>
          <a:lstStyle/>
          <a:p>
            <a:fld id="{743ADBF1-E26A-463D-A5A0-CB3035F986C9}" type="slidenum">
              <a:rPr lang="en-US" smtClean="0"/>
              <a:t>‹#›</a:t>
            </a:fld>
            <a:endParaRPr lang="en-US"/>
          </a:p>
        </p:txBody>
      </p:sp>
    </p:spTree>
    <p:extLst>
      <p:ext uri="{BB962C8B-B14F-4D97-AF65-F5344CB8AC3E}">
        <p14:creationId xmlns:p14="http://schemas.microsoft.com/office/powerpoint/2010/main" val="2789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FE46D-B556-44FF-94FC-DE5D0DBAB9A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ACA79D-752E-4569-922E-8B043F5BD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3EE03-D25D-4E06-8C8B-D5CFDC982213}"/>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317B0-CBE7-4569-B50A-F02E7A302BE9}" type="datetimeFigureOut">
              <a:rPr lang="en-US" smtClean="0"/>
              <a:t>3/5/2018</a:t>
            </a:fld>
            <a:endParaRPr lang="en-US"/>
          </a:p>
        </p:txBody>
      </p:sp>
      <p:sp>
        <p:nvSpPr>
          <p:cNvPr id="5" name="Footer Placeholder 4">
            <a:extLst>
              <a:ext uri="{FF2B5EF4-FFF2-40B4-BE49-F238E27FC236}">
                <a16:creationId xmlns:a16="http://schemas.microsoft.com/office/drawing/2014/main" id="{D5BC95AB-FD12-4DDB-BCFC-B050B7501901}"/>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18F7B3-113F-4338-82E5-BD24ED43826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ADBF1-E26A-463D-A5A0-CB3035F986C9}" type="slidenum">
              <a:rPr lang="en-US" smtClean="0"/>
              <a:t>‹#›</a:t>
            </a:fld>
            <a:endParaRPr lang="en-US"/>
          </a:p>
        </p:txBody>
      </p:sp>
    </p:spTree>
    <p:extLst>
      <p:ext uri="{BB962C8B-B14F-4D97-AF65-F5344CB8AC3E}">
        <p14:creationId xmlns:p14="http://schemas.microsoft.com/office/powerpoint/2010/main" val="3977513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4E52-382C-4D99-A624-05D468444E0A}"/>
              </a:ext>
            </a:extLst>
          </p:cNvPr>
          <p:cNvSpPr>
            <a:spLocks noGrp="1"/>
          </p:cNvSpPr>
          <p:nvPr>
            <p:ph type="ctrTitle"/>
          </p:nvPr>
        </p:nvSpPr>
        <p:spPr>
          <a:xfrm>
            <a:off x="618978" y="2230439"/>
            <a:ext cx="7427743" cy="2387600"/>
          </a:xfrm>
        </p:spPr>
        <p:txBody>
          <a:bodyPr anchor="b">
            <a:normAutofit/>
          </a:bodyPr>
          <a:lstStyle/>
          <a:p>
            <a:pPr algn="r"/>
            <a:r>
              <a:rPr lang="en-US" sz="15000" spc="600" dirty="0">
                <a:solidFill>
                  <a:srgbClr val="BF0B02"/>
                </a:solidFill>
                <a:latin typeface="Agency FB" panose="020B0503020202020204" pitchFamily="34" charset="0"/>
              </a:rPr>
              <a:t>NOAH</a:t>
            </a:r>
          </a:p>
        </p:txBody>
      </p:sp>
      <p:sp>
        <p:nvSpPr>
          <p:cNvPr id="4" name="Rectangle 3">
            <a:extLst>
              <a:ext uri="{FF2B5EF4-FFF2-40B4-BE49-F238E27FC236}">
                <a16:creationId xmlns:a16="http://schemas.microsoft.com/office/drawing/2014/main" id="{F8D52F6B-8B70-4194-BCF1-75807EDDDAF9}"/>
              </a:ext>
            </a:extLst>
          </p:cNvPr>
          <p:cNvSpPr/>
          <p:nvPr/>
        </p:nvSpPr>
        <p:spPr>
          <a:xfrm>
            <a:off x="1354667" y="135467"/>
            <a:ext cx="5960533" cy="1867429"/>
          </a:xfrm>
          <a:prstGeom prst="rect">
            <a:avLst/>
          </a:prstGeom>
          <a:solidFill>
            <a:srgbClr val="EC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B867FBD0-6083-4F01-933E-209CBFBBEB6A}"/>
              </a:ext>
            </a:extLst>
          </p:cNvPr>
          <p:cNvSpPr>
            <a:spLocks noGrp="1"/>
          </p:cNvSpPr>
          <p:nvPr>
            <p:ph type="subTitle" idx="1"/>
          </p:nvPr>
        </p:nvSpPr>
        <p:spPr>
          <a:xfrm>
            <a:off x="618979" y="372536"/>
            <a:ext cx="11065021" cy="1867429"/>
          </a:xfrm>
        </p:spPr>
        <p:txBody>
          <a:bodyPr>
            <a:noAutofit/>
          </a:bodyPr>
          <a:lstStyle/>
          <a:p>
            <a:pPr algn="l"/>
            <a:r>
              <a:rPr lang="en-US" sz="11700" dirty="0">
                <a:latin typeface="Agency FB" panose="020B0503020202020204" pitchFamily="34" charset="0"/>
                <a:ea typeface="Malgun Gothic" panose="020B0503020000020004" pitchFamily="34" charset="-127"/>
                <a:cs typeface="Segoe UI" panose="020B0502040204020203" pitchFamily="34" charset="0"/>
              </a:rPr>
              <a:t>STAND UP, LIKE</a:t>
            </a:r>
          </a:p>
        </p:txBody>
      </p:sp>
    </p:spTree>
    <p:extLst>
      <p:ext uri="{BB962C8B-B14F-4D97-AF65-F5344CB8AC3E}">
        <p14:creationId xmlns:p14="http://schemas.microsoft.com/office/powerpoint/2010/main" val="54565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FF9F-8D5C-4CAC-B096-28B420CA88FF}"/>
              </a:ext>
            </a:extLst>
          </p:cNvPr>
          <p:cNvSpPr>
            <a:spLocks noGrp="1"/>
          </p:cNvSpPr>
          <p:nvPr>
            <p:ph type="title"/>
          </p:nvPr>
        </p:nvSpPr>
        <p:spPr/>
        <p:txBody>
          <a:bodyPr/>
          <a:lstStyle/>
          <a:p>
            <a:r>
              <a:rPr lang="en-US" dirty="0">
                <a:latin typeface="Agency FB" panose="020B0503020202020204" pitchFamily="34" charset="0"/>
              </a:rPr>
              <a:t>What Is Reverence?</a:t>
            </a:r>
          </a:p>
        </p:txBody>
      </p:sp>
      <p:sp>
        <p:nvSpPr>
          <p:cNvPr id="3" name="Content Placeholder 2">
            <a:extLst>
              <a:ext uri="{FF2B5EF4-FFF2-40B4-BE49-F238E27FC236}">
                <a16:creationId xmlns:a16="http://schemas.microsoft.com/office/drawing/2014/main" id="{340EF8F8-D3EA-494F-A799-689EC34FA9EE}"/>
              </a:ext>
            </a:extLst>
          </p:cNvPr>
          <p:cNvSpPr>
            <a:spLocks noGrp="1"/>
          </p:cNvSpPr>
          <p:nvPr>
            <p:ph idx="1"/>
          </p:nvPr>
        </p:nvSpPr>
        <p:spPr>
          <a:xfrm>
            <a:off x="838201" y="1825627"/>
            <a:ext cx="10689236" cy="4351339"/>
          </a:xfrm>
        </p:spPr>
        <p:txBody>
          <a:bodyPr anchor="ctr">
            <a:normAutofit/>
          </a:bodyPr>
          <a:lstStyle/>
          <a:p>
            <a:pPr marL="0" indent="0">
              <a:buNone/>
            </a:pPr>
            <a:r>
              <a:rPr lang="en-US" sz="3600" b="1" dirty="0"/>
              <a:t>T</a:t>
            </a:r>
            <a:r>
              <a:rPr lang="en-US" sz="4000" b="1" dirty="0"/>
              <a:t>o fear, revere, be afraid…</a:t>
            </a:r>
            <a:r>
              <a:rPr lang="en-US" sz="4000" b="1" i="1" dirty="0"/>
              <a:t>To stand in awe of, be awed. To fear, reverence, honor, respect. </a:t>
            </a:r>
            <a:r>
              <a:rPr lang="en-US" sz="5400" dirty="0">
                <a:latin typeface="Agency FB" panose="020B0503020202020204" pitchFamily="34" charset="0"/>
              </a:rPr>
              <a:t>			</a:t>
            </a:r>
          </a:p>
          <a:p>
            <a:pPr marL="0" indent="0">
              <a:buNone/>
            </a:pPr>
            <a:endParaRPr lang="en-US" sz="5400" b="1" i="1" dirty="0">
              <a:latin typeface="Agency FB" panose="020B0503020202020204" pitchFamily="34" charset="0"/>
            </a:endParaRPr>
          </a:p>
          <a:p>
            <a:pPr marL="0" indent="0">
              <a:buNone/>
            </a:pPr>
            <a:r>
              <a:rPr lang="en-US" sz="4000" b="1" i="1" dirty="0"/>
              <a:t>-Enhanced Strong’s Lexicon; #H3372</a:t>
            </a:r>
          </a:p>
        </p:txBody>
      </p:sp>
    </p:spTree>
    <p:extLst>
      <p:ext uri="{BB962C8B-B14F-4D97-AF65-F5344CB8AC3E}">
        <p14:creationId xmlns:p14="http://schemas.microsoft.com/office/powerpoint/2010/main" val="37106966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FF9F-8D5C-4CAC-B096-28B420CA88FF}"/>
              </a:ext>
            </a:extLst>
          </p:cNvPr>
          <p:cNvSpPr>
            <a:spLocks noGrp="1"/>
          </p:cNvSpPr>
          <p:nvPr>
            <p:ph type="title"/>
          </p:nvPr>
        </p:nvSpPr>
        <p:spPr/>
        <p:txBody>
          <a:bodyPr/>
          <a:lstStyle/>
          <a:p>
            <a:r>
              <a:rPr lang="en-US" dirty="0">
                <a:latin typeface="Agency FB" panose="020B0503020202020204" pitchFamily="34" charset="0"/>
              </a:rPr>
              <a:t>What is Reverence?</a:t>
            </a:r>
          </a:p>
        </p:txBody>
      </p:sp>
      <p:sp>
        <p:nvSpPr>
          <p:cNvPr id="3" name="Content Placeholder 2">
            <a:extLst>
              <a:ext uri="{FF2B5EF4-FFF2-40B4-BE49-F238E27FC236}">
                <a16:creationId xmlns:a16="http://schemas.microsoft.com/office/drawing/2014/main" id="{340EF8F8-D3EA-494F-A799-689EC34FA9EE}"/>
              </a:ext>
            </a:extLst>
          </p:cNvPr>
          <p:cNvSpPr>
            <a:spLocks noGrp="1"/>
          </p:cNvSpPr>
          <p:nvPr>
            <p:ph idx="1"/>
          </p:nvPr>
        </p:nvSpPr>
        <p:spPr>
          <a:xfrm>
            <a:off x="838201" y="1825627"/>
            <a:ext cx="10689236" cy="4351339"/>
          </a:xfrm>
        </p:spPr>
        <p:txBody>
          <a:bodyPr>
            <a:normAutofit/>
          </a:bodyPr>
          <a:lstStyle/>
          <a:p>
            <a:pPr marL="0" indent="0" algn="just">
              <a:buNone/>
            </a:pPr>
            <a:r>
              <a:rPr lang="en-US" sz="4400" dirty="0">
                <a:latin typeface="Agency FB" panose="020B0503020202020204" pitchFamily="34" charset="0"/>
              </a:rPr>
              <a:t>“You shall fear the LORD your God; you shall serve Him and cling to Him, and you shall swear by His name. He is your praise and He is your God, who has done these great and awesome things for you which your eyes have seen.”</a:t>
            </a:r>
          </a:p>
          <a:p>
            <a:pPr marL="0" indent="0" algn="just">
              <a:buNone/>
            </a:pPr>
            <a:endParaRPr lang="en-US" sz="4000" dirty="0">
              <a:latin typeface="Agency FB" panose="020B0503020202020204" pitchFamily="34" charset="0"/>
            </a:endParaRPr>
          </a:p>
          <a:p>
            <a:pPr marL="0" indent="0" algn="r">
              <a:buNone/>
            </a:pPr>
            <a:r>
              <a:rPr lang="en-US" sz="4000" b="1" dirty="0">
                <a:latin typeface="Agency FB" panose="020B0503020202020204" pitchFamily="34" charset="0"/>
              </a:rPr>
              <a:t>- </a:t>
            </a:r>
            <a:r>
              <a:rPr lang="en-US" sz="4000" b="1" u="sng" dirty="0">
                <a:latin typeface="Agency FB" panose="020B0503020202020204" pitchFamily="34" charset="0"/>
              </a:rPr>
              <a:t>Deuteronomy 10:20-21</a:t>
            </a:r>
            <a:r>
              <a:rPr lang="en-US" sz="4000" dirty="0">
                <a:latin typeface="Agency FB" panose="020B0503020202020204" pitchFamily="34" charset="0"/>
              </a:rPr>
              <a:t>		 	</a:t>
            </a:r>
          </a:p>
        </p:txBody>
      </p:sp>
    </p:spTree>
    <p:extLst>
      <p:ext uri="{BB962C8B-B14F-4D97-AF65-F5344CB8AC3E}">
        <p14:creationId xmlns:p14="http://schemas.microsoft.com/office/powerpoint/2010/main" val="41858335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FF9F-8D5C-4CAC-B096-28B420CA88FF}"/>
              </a:ext>
            </a:extLst>
          </p:cNvPr>
          <p:cNvSpPr>
            <a:spLocks noGrp="1"/>
          </p:cNvSpPr>
          <p:nvPr>
            <p:ph type="title"/>
          </p:nvPr>
        </p:nvSpPr>
        <p:spPr/>
        <p:txBody>
          <a:bodyPr/>
          <a:lstStyle/>
          <a:p>
            <a:r>
              <a:rPr lang="en-US" dirty="0">
                <a:latin typeface="Agency FB" panose="020B0503020202020204" pitchFamily="34" charset="0"/>
              </a:rPr>
              <a:t>How Did </a:t>
            </a:r>
            <a:r>
              <a:rPr lang="en-US" b="1" i="1" u="sng" dirty="0">
                <a:latin typeface="Agency FB" panose="020B0503020202020204" pitchFamily="34" charset="0"/>
              </a:rPr>
              <a:t>Reverence</a:t>
            </a:r>
            <a:r>
              <a:rPr lang="en-US" dirty="0">
                <a:latin typeface="Agency FB" panose="020B0503020202020204" pitchFamily="34" charset="0"/>
              </a:rPr>
              <a:t> Influence Noah?</a:t>
            </a:r>
          </a:p>
        </p:txBody>
      </p:sp>
      <p:sp>
        <p:nvSpPr>
          <p:cNvPr id="3" name="Content Placeholder 2">
            <a:extLst>
              <a:ext uri="{FF2B5EF4-FFF2-40B4-BE49-F238E27FC236}">
                <a16:creationId xmlns:a16="http://schemas.microsoft.com/office/drawing/2014/main" id="{340EF8F8-D3EA-494F-A799-689EC34FA9EE}"/>
              </a:ext>
            </a:extLst>
          </p:cNvPr>
          <p:cNvSpPr>
            <a:spLocks noGrp="1"/>
          </p:cNvSpPr>
          <p:nvPr>
            <p:ph idx="1"/>
          </p:nvPr>
        </p:nvSpPr>
        <p:spPr>
          <a:xfrm>
            <a:off x="838201" y="1825627"/>
            <a:ext cx="10689236" cy="4351339"/>
          </a:xfrm>
        </p:spPr>
        <p:txBody>
          <a:bodyPr anchor="ctr">
            <a:normAutofit/>
          </a:bodyPr>
          <a:lstStyle/>
          <a:p>
            <a:pPr marL="0" indent="0" algn="ctr">
              <a:buNone/>
            </a:pPr>
            <a:r>
              <a:rPr lang="en-US" sz="6000" dirty="0"/>
              <a:t>Thus Noah did; </a:t>
            </a:r>
          </a:p>
          <a:p>
            <a:pPr marL="0" indent="0" algn="ctr">
              <a:buNone/>
            </a:pPr>
            <a:r>
              <a:rPr lang="en-US" sz="6000" dirty="0"/>
              <a:t>according to all that God had commanded him, </a:t>
            </a:r>
          </a:p>
          <a:p>
            <a:pPr marL="0" indent="0" algn="ctr">
              <a:buNone/>
            </a:pPr>
            <a:r>
              <a:rPr lang="en-US" sz="6000" dirty="0"/>
              <a:t>so he did.</a:t>
            </a:r>
            <a:endParaRPr lang="en-US" sz="8000" dirty="0">
              <a:latin typeface="Agency FB" panose="020B0503020202020204" pitchFamily="34" charset="0"/>
            </a:endParaRPr>
          </a:p>
        </p:txBody>
      </p:sp>
    </p:spTree>
    <p:extLst>
      <p:ext uri="{BB962C8B-B14F-4D97-AF65-F5344CB8AC3E}">
        <p14:creationId xmlns:p14="http://schemas.microsoft.com/office/powerpoint/2010/main" val="39619885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327E2E-496C-4A48-80EB-3F959422CFEF}"/>
              </a:ext>
            </a:extLst>
          </p:cNvPr>
          <p:cNvSpPr>
            <a:spLocks noGrp="1"/>
          </p:cNvSpPr>
          <p:nvPr>
            <p:ph type="title"/>
          </p:nvPr>
        </p:nvSpPr>
        <p:spPr/>
        <p:txBody>
          <a:bodyPr/>
          <a:lstStyle/>
          <a:p>
            <a:r>
              <a:rPr lang="en-US" b="1" u="sng" spc="600" dirty="0">
                <a:effectLst>
                  <a:outerShdw blurRad="38100" dist="38100" dir="2700000" algn="tl">
                    <a:srgbClr val="000000">
                      <a:alpha val="43137"/>
                    </a:srgbClr>
                  </a:outerShdw>
                </a:effectLst>
                <a:latin typeface="Agency FB" panose="020B0503020202020204" pitchFamily="34" charset="0"/>
              </a:rPr>
              <a:t>How Did Noah Stand Up for Jesus?</a:t>
            </a:r>
          </a:p>
        </p:txBody>
      </p:sp>
      <p:sp>
        <p:nvSpPr>
          <p:cNvPr id="4" name="Content Placeholder 3">
            <a:extLst>
              <a:ext uri="{FF2B5EF4-FFF2-40B4-BE49-F238E27FC236}">
                <a16:creationId xmlns:a16="http://schemas.microsoft.com/office/drawing/2014/main" id="{7EC89C0C-B688-4774-AD8A-4F01C4185D50}"/>
              </a:ext>
            </a:extLst>
          </p:cNvPr>
          <p:cNvSpPr>
            <a:spLocks noGrp="1"/>
          </p:cNvSpPr>
          <p:nvPr>
            <p:ph idx="1"/>
          </p:nvPr>
        </p:nvSpPr>
        <p:spPr/>
        <p:txBody>
          <a:bodyPr>
            <a:normAutofit/>
          </a:bodyPr>
          <a:lstStyle/>
          <a:p>
            <a:pPr marL="742932" indent="-742932">
              <a:buAutoNum type="arabicPeriod"/>
            </a:pPr>
            <a:r>
              <a:rPr lang="en-US" sz="3600" dirty="0">
                <a:latin typeface="Agency FB" panose="020B0503020202020204" pitchFamily="34" charset="0"/>
              </a:rPr>
              <a:t>He Was Righteous and Blameless</a:t>
            </a:r>
          </a:p>
          <a:p>
            <a:pPr marL="742932" indent="-742932">
              <a:buAutoNum type="arabicPeriod"/>
            </a:pPr>
            <a:r>
              <a:rPr lang="en-US" sz="3600" dirty="0">
                <a:latin typeface="Agency FB" panose="020B0503020202020204" pitchFamily="34" charset="0"/>
              </a:rPr>
              <a:t>He Obeyed God</a:t>
            </a:r>
          </a:p>
          <a:p>
            <a:pPr marL="742932" indent="-742932">
              <a:buAutoNum type="arabicPeriod"/>
            </a:pPr>
            <a:r>
              <a:rPr lang="en-US" sz="3600" dirty="0">
                <a:latin typeface="Agency FB" panose="020B0503020202020204" pitchFamily="34" charset="0"/>
              </a:rPr>
              <a:t>He Walked with God</a:t>
            </a:r>
          </a:p>
          <a:p>
            <a:pPr marL="742932" indent="-742932">
              <a:buAutoNum type="arabicPeriod"/>
            </a:pPr>
            <a:r>
              <a:rPr lang="en-US" sz="3600" dirty="0">
                <a:latin typeface="Agency FB" panose="020B0503020202020204" pitchFamily="34" charset="0"/>
              </a:rPr>
              <a:t>He Condemned the World</a:t>
            </a:r>
          </a:p>
          <a:p>
            <a:pPr marL="0" indent="0">
              <a:buNone/>
            </a:pPr>
            <a:endParaRPr lang="en-US" sz="3600" dirty="0">
              <a:latin typeface="Agency FB" panose="020B0503020202020204" pitchFamily="34" charset="0"/>
            </a:endParaRPr>
          </a:p>
          <a:p>
            <a:pPr marL="0" indent="0">
              <a:buNone/>
            </a:pPr>
            <a:endParaRPr lang="en-US" sz="3600" dirty="0">
              <a:latin typeface="Agency FB" panose="020B0503020202020204" pitchFamily="34" charset="0"/>
            </a:endParaRPr>
          </a:p>
        </p:txBody>
      </p:sp>
    </p:spTree>
    <p:extLst>
      <p:ext uri="{BB962C8B-B14F-4D97-AF65-F5344CB8AC3E}">
        <p14:creationId xmlns:p14="http://schemas.microsoft.com/office/powerpoint/2010/main" val="41373163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FF9F-8D5C-4CAC-B096-28B420CA88FF}"/>
              </a:ext>
            </a:extLst>
          </p:cNvPr>
          <p:cNvSpPr>
            <a:spLocks noGrp="1"/>
          </p:cNvSpPr>
          <p:nvPr>
            <p:ph type="title"/>
          </p:nvPr>
        </p:nvSpPr>
        <p:spPr/>
        <p:txBody>
          <a:bodyPr/>
          <a:lstStyle/>
          <a:p>
            <a:endParaRPr lang="en-US" dirty="0">
              <a:latin typeface="Agency FB" panose="020B0503020202020204" pitchFamily="34" charset="0"/>
            </a:endParaRPr>
          </a:p>
        </p:txBody>
      </p:sp>
      <p:sp>
        <p:nvSpPr>
          <p:cNvPr id="3" name="Content Placeholder 2">
            <a:extLst>
              <a:ext uri="{FF2B5EF4-FFF2-40B4-BE49-F238E27FC236}">
                <a16:creationId xmlns:a16="http://schemas.microsoft.com/office/drawing/2014/main" id="{340EF8F8-D3EA-494F-A799-689EC34FA9EE}"/>
              </a:ext>
            </a:extLst>
          </p:cNvPr>
          <p:cNvSpPr>
            <a:spLocks noGrp="1"/>
          </p:cNvSpPr>
          <p:nvPr>
            <p:ph idx="1"/>
          </p:nvPr>
        </p:nvSpPr>
        <p:spPr>
          <a:xfrm>
            <a:off x="838201" y="1825627"/>
            <a:ext cx="10689236" cy="4351339"/>
          </a:xfrm>
        </p:spPr>
        <p:txBody>
          <a:bodyPr>
            <a:normAutofit/>
          </a:bodyPr>
          <a:lstStyle/>
          <a:p>
            <a:pPr marL="0" indent="0" algn="just">
              <a:buNone/>
            </a:pPr>
            <a:r>
              <a:rPr lang="en-US" sz="4400" dirty="0">
                <a:latin typeface="Agency FB" panose="020B0503020202020204" pitchFamily="34" charset="0"/>
              </a:rPr>
              <a:t>“You shall fear the LORD your God; you shall serve Him and cling to Him, and you shall swear by His name. He is your praise and He is your God, who has done these great and awesome things for you which your eyes have seen.”</a:t>
            </a:r>
          </a:p>
          <a:p>
            <a:pPr marL="0" indent="0" algn="just">
              <a:buNone/>
            </a:pPr>
            <a:endParaRPr lang="en-US" sz="4000" dirty="0">
              <a:latin typeface="Agency FB" panose="020B0503020202020204" pitchFamily="34" charset="0"/>
            </a:endParaRPr>
          </a:p>
          <a:p>
            <a:pPr marL="0" indent="0" algn="r">
              <a:buNone/>
            </a:pPr>
            <a:r>
              <a:rPr lang="en-US" sz="4000" b="1" dirty="0">
                <a:latin typeface="Agency FB" panose="020B0503020202020204" pitchFamily="34" charset="0"/>
              </a:rPr>
              <a:t>- </a:t>
            </a:r>
            <a:r>
              <a:rPr lang="en-US" sz="4000" b="1" u="sng" dirty="0">
                <a:latin typeface="Agency FB" panose="020B0503020202020204" pitchFamily="34" charset="0"/>
              </a:rPr>
              <a:t>Deuteronomy 10:20-21</a:t>
            </a:r>
            <a:r>
              <a:rPr lang="en-US" sz="4000" dirty="0">
                <a:latin typeface="Agency FB" panose="020B0503020202020204" pitchFamily="34" charset="0"/>
              </a:rPr>
              <a:t>		 	</a:t>
            </a:r>
          </a:p>
        </p:txBody>
      </p:sp>
    </p:spTree>
    <p:extLst>
      <p:ext uri="{BB962C8B-B14F-4D97-AF65-F5344CB8AC3E}">
        <p14:creationId xmlns:p14="http://schemas.microsoft.com/office/powerpoint/2010/main" val="24382303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0EF8F8-D3EA-494F-A799-689EC34FA9EE}"/>
              </a:ext>
            </a:extLst>
          </p:cNvPr>
          <p:cNvSpPr>
            <a:spLocks noGrp="1"/>
          </p:cNvSpPr>
          <p:nvPr>
            <p:ph idx="1"/>
          </p:nvPr>
        </p:nvSpPr>
        <p:spPr>
          <a:xfrm>
            <a:off x="713283" y="780788"/>
            <a:ext cx="10765436" cy="5296431"/>
          </a:xfrm>
        </p:spPr>
        <p:txBody>
          <a:bodyPr anchor="ctr">
            <a:normAutofit fontScale="92500" lnSpcReduction="20000"/>
          </a:bodyPr>
          <a:lstStyle/>
          <a:p>
            <a:pPr marL="0" indent="0" algn="just">
              <a:buNone/>
            </a:pPr>
            <a:r>
              <a:rPr lang="en-US" sz="4400" dirty="0">
                <a:latin typeface="Agency FB" panose="020B0503020202020204" pitchFamily="34" charset="0"/>
              </a:rPr>
              <a:t>But even if you should suffer for the sake of righteousness, you are blessed. And do not fear their intimidation, and do not be troubled, but sanctify Christ as Lord in your hearts, always being ready to make a defense to everyone who asks you to give an account for the hope that is in you, yet with gentleness and reverence; and keep a good conscience so that in the thing in which you are slandered, those who revile your good behavior in Christ will be put to shame.</a:t>
            </a:r>
          </a:p>
          <a:p>
            <a:pPr marL="0" indent="0" algn="just">
              <a:buNone/>
            </a:pPr>
            <a:endParaRPr lang="en-US" sz="4400" dirty="0">
              <a:latin typeface="Agency FB" panose="020B0503020202020204" pitchFamily="34" charset="0"/>
            </a:endParaRPr>
          </a:p>
          <a:p>
            <a:pPr marL="0" indent="0" algn="r">
              <a:buNone/>
            </a:pPr>
            <a:r>
              <a:rPr lang="en-US" sz="4400" b="1" dirty="0">
                <a:latin typeface="Agency FB" panose="020B0503020202020204" pitchFamily="34" charset="0"/>
              </a:rPr>
              <a:t>- </a:t>
            </a:r>
            <a:r>
              <a:rPr lang="en-US" sz="4400" b="1" u="sng" dirty="0">
                <a:latin typeface="Agency FB" panose="020B0503020202020204" pitchFamily="34" charset="0"/>
              </a:rPr>
              <a:t>1 Peter 3:14–16</a:t>
            </a:r>
            <a:r>
              <a:rPr lang="en-US" sz="4400" dirty="0">
                <a:latin typeface="Agency FB" panose="020B0503020202020204" pitchFamily="34" charset="0"/>
              </a:rPr>
              <a:t>			</a:t>
            </a:r>
          </a:p>
        </p:txBody>
      </p:sp>
    </p:spTree>
    <p:extLst>
      <p:ext uri="{BB962C8B-B14F-4D97-AF65-F5344CB8AC3E}">
        <p14:creationId xmlns:p14="http://schemas.microsoft.com/office/powerpoint/2010/main" val="25400977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23C408-EB64-4F74-A773-C6928FFEE34A}"/>
              </a:ext>
            </a:extLst>
          </p:cNvPr>
          <p:cNvSpPr/>
          <p:nvPr/>
        </p:nvSpPr>
        <p:spPr>
          <a:xfrm>
            <a:off x="1151465" y="0"/>
            <a:ext cx="6434667" cy="2218267"/>
          </a:xfrm>
          <a:prstGeom prst="rect">
            <a:avLst/>
          </a:prstGeom>
          <a:solidFill>
            <a:srgbClr val="EC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861BDB4-CC14-4293-8076-B0CC3423A3B8}"/>
              </a:ext>
            </a:extLst>
          </p:cNvPr>
          <p:cNvSpPr>
            <a:spLocks noGrp="1"/>
          </p:cNvSpPr>
          <p:nvPr>
            <p:ph type="title"/>
          </p:nvPr>
        </p:nvSpPr>
        <p:spPr/>
        <p:txBody>
          <a:bodyPr>
            <a:normAutofit/>
          </a:bodyPr>
          <a:lstStyle/>
          <a:p>
            <a:r>
              <a:rPr lang="en-US" sz="6600" b="1" spc="600" dirty="0">
                <a:latin typeface="Agency FB" panose="020B0503020202020204" pitchFamily="34" charset="0"/>
              </a:rPr>
              <a:t>March’s Keynote:</a:t>
            </a:r>
          </a:p>
        </p:txBody>
      </p:sp>
      <p:sp>
        <p:nvSpPr>
          <p:cNvPr id="5" name="Content Placeholder 2">
            <a:extLst>
              <a:ext uri="{FF2B5EF4-FFF2-40B4-BE49-F238E27FC236}">
                <a16:creationId xmlns:a16="http://schemas.microsoft.com/office/drawing/2014/main" id="{65AE4A3F-4D2D-4A63-9621-5075EC822771}"/>
              </a:ext>
            </a:extLst>
          </p:cNvPr>
          <p:cNvSpPr txBox="1">
            <a:spLocks/>
          </p:cNvSpPr>
          <p:nvPr/>
        </p:nvSpPr>
        <p:spPr>
          <a:xfrm>
            <a:off x="1151465" y="1873062"/>
            <a:ext cx="6434667" cy="231911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500" dirty="0">
                <a:solidFill>
                  <a:srgbClr val="BF0B02"/>
                </a:solidFill>
                <a:latin typeface="Agency FB" panose="020B0503020202020204" pitchFamily="34" charset="0"/>
              </a:rPr>
              <a:t>Reverence</a:t>
            </a:r>
          </a:p>
        </p:txBody>
      </p:sp>
    </p:spTree>
    <p:extLst>
      <p:ext uri="{BB962C8B-B14F-4D97-AF65-F5344CB8AC3E}">
        <p14:creationId xmlns:p14="http://schemas.microsoft.com/office/powerpoint/2010/main" val="372751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23C408-EB64-4F74-A773-C6928FFEE34A}"/>
              </a:ext>
            </a:extLst>
          </p:cNvPr>
          <p:cNvSpPr/>
          <p:nvPr/>
        </p:nvSpPr>
        <p:spPr>
          <a:xfrm>
            <a:off x="1151465" y="0"/>
            <a:ext cx="6434667" cy="2218267"/>
          </a:xfrm>
          <a:prstGeom prst="rect">
            <a:avLst/>
          </a:prstGeom>
          <a:solidFill>
            <a:srgbClr val="EC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861BDB4-CC14-4293-8076-B0CC3423A3B8}"/>
              </a:ext>
            </a:extLst>
          </p:cNvPr>
          <p:cNvSpPr>
            <a:spLocks noGrp="1"/>
          </p:cNvSpPr>
          <p:nvPr>
            <p:ph type="title"/>
          </p:nvPr>
        </p:nvSpPr>
        <p:spPr/>
        <p:txBody>
          <a:bodyPr>
            <a:normAutofit/>
          </a:bodyPr>
          <a:lstStyle/>
          <a:p>
            <a:r>
              <a:rPr lang="en-US" sz="6600" b="1" spc="600" dirty="0">
                <a:latin typeface="Agency FB" panose="020B0503020202020204" pitchFamily="34" charset="0"/>
              </a:rPr>
              <a:t>Stand Up Like Noah:</a:t>
            </a:r>
          </a:p>
        </p:txBody>
      </p:sp>
      <p:sp>
        <p:nvSpPr>
          <p:cNvPr id="3" name="Content Placeholder 2">
            <a:extLst>
              <a:ext uri="{FF2B5EF4-FFF2-40B4-BE49-F238E27FC236}">
                <a16:creationId xmlns:a16="http://schemas.microsoft.com/office/drawing/2014/main" id="{653C1B03-765A-43E0-9607-E1CB3A4A09A7}"/>
              </a:ext>
            </a:extLst>
          </p:cNvPr>
          <p:cNvSpPr>
            <a:spLocks noGrp="1"/>
          </p:cNvSpPr>
          <p:nvPr>
            <p:ph idx="1"/>
          </p:nvPr>
        </p:nvSpPr>
        <p:spPr>
          <a:xfrm>
            <a:off x="838200" y="1825627"/>
            <a:ext cx="10515600" cy="4351339"/>
          </a:xfrm>
        </p:spPr>
        <p:txBody>
          <a:bodyPr>
            <a:normAutofit/>
          </a:bodyPr>
          <a:lstStyle/>
          <a:p>
            <a:pPr marL="0" indent="0">
              <a:buNone/>
            </a:pPr>
            <a:r>
              <a:rPr lang="en-US" sz="4000" dirty="0">
                <a:latin typeface="Agency FB" panose="020B0503020202020204" pitchFamily="34" charset="0"/>
              </a:rPr>
              <a:t>Why Noah?</a:t>
            </a:r>
          </a:p>
          <a:p>
            <a:pPr marL="0" indent="0">
              <a:buNone/>
            </a:pPr>
            <a:endParaRPr lang="en-US" sz="500" dirty="0">
              <a:latin typeface="Agency FB" panose="020B0503020202020204" pitchFamily="34" charset="0"/>
            </a:endParaRPr>
          </a:p>
          <a:p>
            <a:pPr marL="0" indent="0">
              <a:buNone/>
            </a:pPr>
            <a:r>
              <a:rPr lang="en-US" sz="4000" dirty="0">
                <a:latin typeface="Agency FB" panose="020B0503020202020204" pitchFamily="34" charset="0"/>
              </a:rPr>
              <a:t>What Is Reverence,</a:t>
            </a:r>
            <a:br>
              <a:rPr lang="en-US" sz="4000" dirty="0">
                <a:latin typeface="Agency FB" panose="020B0503020202020204" pitchFamily="34" charset="0"/>
              </a:rPr>
            </a:br>
            <a:r>
              <a:rPr lang="en-US" sz="4000" dirty="0">
                <a:latin typeface="Agency FB" panose="020B0503020202020204" pitchFamily="34" charset="0"/>
              </a:rPr>
              <a:t>and How Did It Influence Noah?</a:t>
            </a:r>
          </a:p>
          <a:p>
            <a:pPr marL="0" indent="0">
              <a:buNone/>
            </a:pPr>
            <a:endParaRPr lang="en-US" sz="500" dirty="0">
              <a:latin typeface="Agency FB" panose="020B0503020202020204" pitchFamily="34" charset="0"/>
            </a:endParaRPr>
          </a:p>
          <a:p>
            <a:pPr marL="0" indent="0">
              <a:buNone/>
            </a:pPr>
            <a:r>
              <a:rPr lang="en-US" sz="4000" dirty="0">
                <a:latin typeface="Agency FB" panose="020B0503020202020204" pitchFamily="34" charset="0"/>
              </a:rPr>
              <a:t>How Did Noah Stand Up for Jesus?</a:t>
            </a:r>
          </a:p>
        </p:txBody>
      </p:sp>
    </p:spTree>
    <p:extLst>
      <p:ext uri="{BB962C8B-B14F-4D97-AF65-F5344CB8AC3E}">
        <p14:creationId xmlns:p14="http://schemas.microsoft.com/office/powerpoint/2010/main" val="19641451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FF9F-8D5C-4CAC-B096-28B420CA88FF}"/>
              </a:ext>
            </a:extLst>
          </p:cNvPr>
          <p:cNvSpPr>
            <a:spLocks noGrp="1"/>
          </p:cNvSpPr>
          <p:nvPr>
            <p:ph type="title"/>
          </p:nvPr>
        </p:nvSpPr>
        <p:spPr/>
        <p:txBody>
          <a:bodyPr>
            <a:normAutofit/>
          </a:bodyPr>
          <a:lstStyle/>
          <a:p>
            <a:r>
              <a:rPr lang="en-US" sz="5400" b="1" dirty="0">
                <a:solidFill>
                  <a:srgbClr val="E60903"/>
                </a:solidFill>
                <a:latin typeface="Agency FB" panose="020B0503020202020204" pitchFamily="34" charset="0"/>
              </a:rPr>
              <a:t>Hebrews 10:35-39</a:t>
            </a:r>
          </a:p>
        </p:txBody>
      </p:sp>
      <p:sp>
        <p:nvSpPr>
          <p:cNvPr id="3" name="Content Placeholder 2">
            <a:extLst>
              <a:ext uri="{FF2B5EF4-FFF2-40B4-BE49-F238E27FC236}">
                <a16:creationId xmlns:a16="http://schemas.microsoft.com/office/drawing/2014/main" id="{340EF8F8-D3EA-494F-A799-689EC34FA9EE}"/>
              </a:ext>
            </a:extLst>
          </p:cNvPr>
          <p:cNvSpPr>
            <a:spLocks noGrp="1"/>
          </p:cNvSpPr>
          <p:nvPr>
            <p:ph idx="1"/>
          </p:nvPr>
        </p:nvSpPr>
        <p:spPr>
          <a:xfrm>
            <a:off x="838200" y="1690690"/>
            <a:ext cx="10515600" cy="4351339"/>
          </a:xfrm>
        </p:spPr>
        <p:txBody>
          <a:bodyPr>
            <a:normAutofit/>
          </a:bodyPr>
          <a:lstStyle/>
          <a:p>
            <a:pPr marL="0" indent="0" algn="just">
              <a:buNone/>
            </a:pPr>
            <a:r>
              <a:rPr lang="en-US" sz="3600" dirty="0">
                <a:latin typeface="Arial Nova Light" panose="020B0304020202020204" pitchFamily="34" charset="0"/>
                <a:cs typeface="Arial Nova Light" panose="020B0304020202020204" pitchFamily="34" charset="0"/>
              </a:rPr>
              <a:t>For you have need of endurance, so that when you have done the will of God, you may receive what was promised. For yet in a very little while, He who is coming will come, and will not delay. But My righteous one shall live by faith; And if he shrinks back, My soul has no pleasure in him. But we are not of those who shrink back to destruction, but of those who have faith to the preserving of the soul. </a:t>
            </a:r>
          </a:p>
        </p:txBody>
      </p:sp>
    </p:spTree>
    <p:extLst>
      <p:ext uri="{BB962C8B-B14F-4D97-AF65-F5344CB8AC3E}">
        <p14:creationId xmlns:p14="http://schemas.microsoft.com/office/powerpoint/2010/main" val="35308319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FF9F-8D5C-4CAC-B096-28B420CA88FF}"/>
              </a:ext>
            </a:extLst>
          </p:cNvPr>
          <p:cNvSpPr>
            <a:spLocks noGrp="1"/>
          </p:cNvSpPr>
          <p:nvPr>
            <p:ph type="title"/>
          </p:nvPr>
        </p:nvSpPr>
        <p:spPr/>
        <p:txBody>
          <a:bodyPr/>
          <a:lstStyle/>
          <a:p>
            <a:r>
              <a:rPr lang="en-US" sz="5400" b="1" dirty="0">
                <a:solidFill>
                  <a:srgbClr val="E60903"/>
                </a:solidFill>
                <a:latin typeface="Agency FB" panose="020B0503020202020204" pitchFamily="34" charset="0"/>
              </a:rPr>
              <a:t>Hebrews 11:7</a:t>
            </a:r>
            <a:endParaRPr lang="en-US" dirty="0">
              <a:latin typeface="Agency FB" panose="020B0503020202020204" pitchFamily="34" charset="0"/>
            </a:endParaRPr>
          </a:p>
        </p:txBody>
      </p:sp>
      <p:sp>
        <p:nvSpPr>
          <p:cNvPr id="3" name="Content Placeholder 2">
            <a:extLst>
              <a:ext uri="{FF2B5EF4-FFF2-40B4-BE49-F238E27FC236}">
                <a16:creationId xmlns:a16="http://schemas.microsoft.com/office/drawing/2014/main" id="{340EF8F8-D3EA-494F-A799-689EC34FA9EE}"/>
              </a:ext>
            </a:extLst>
          </p:cNvPr>
          <p:cNvSpPr>
            <a:spLocks noGrp="1"/>
          </p:cNvSpPr>
          <p:nvPr>
            <p:ph idx="1"/>
          </p:nvPr>
        </p:nvSpPr>
        <p:spPr>
          <a:xfrm>
            <a:off x="838200" y="1587451"/>
            <a:ext cx="10515600" cy="4351339"/>
          </a:xfrm>
        </p:spPr>
        <p:txBody>
          <a:bodyPr>
            <a:normAutofit lnSpcReduction="10000"/>
          </a:bodyPr>
          <a:lstStyle/>
          <a:p>
            <a:pPr marL="0" indent="0" algn="just">
              <a:buNone/>
            </a:pPr>
            <a:r>
              <a:rPr lang="en-US" sz="4800" dirty="0">
                <a:latin typeface="Arial Nova Light" panose="020B0304020202020204" pitchFamily="34" charset="0"/>
                <a:cs typeface="Arial Nova Light" panose="020B0304020202020204" pitchFamily="34" charset="0"/>
              </a:rPr>
              <a:t>By faith Noah, being warned by God about things not yet seen, in reverence prepared an ark for the salvation of his household, by which he condemned the world, and became an heir of the righteousness which is according to faith.</a:t>
            </a:r>
          </a:p>
        </p:txBody>
      </p:sp>
    </p:spTree>
    <p:extLst>
      <p:ext uri="{BB962C8B-B14F-4D97-AF65-F5344CB8AC3E}">
        <p14:creationId xmlns:p14="http://schemas.microsoft.com/office/powerpoint/2010/main" val="15990280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FF9F-8D5C-4CAC-B096-28B420CA88FF}"/>
              </a:ext>
            </a:extLst>
          </p:cNvPr>
          <p:cNvSpPr>
            <a:spLocks noGrp="1"/>
          </p:cNvSpPr>
          <p:nvPr>
            <p:ph type="title"/>
          </p:nvPr>
        </p:nvSpPr>
        <p:spPr/>
        <p:txBody>
          <a:bodyPr/>
          <a:lstStyle/>
          <a:p>
            <a:r>
              <a:rPr lang="en-US" dirty="0">
                <a:latin typeface="Agency FB" panose="020B0503020202020204" pitchFamily="34" charset="0"/>
              </a:rPr>
              <a:t>Why Noah?</a:t>
            </a:r>
          </a:p>
        </p:txBody>
      </p:sp>
      <p:sp>
        <p:nvSpPr>
          <p:cNvPr id="3" name="Content Placeholder 2">
            <a:extLst>
              <a:ext uri="{FF2B5EF4-FFF2-40B4-BE49-F238E27FC236}">
                <a16:creationId xmlns:a16="http://schemas.microsoft.com/office/drawing/2014/main" id="{340EF8F8-D3EA-494F-A799-689EC34FA9EE}"/>
              </a:ext>
            </a:extLst>
          </p:cNvPr>
          <p:cNvSpPr>
            <a:spLocks noGrp="1"/>
          </p:cNvSpPr>
          <p:nvPr>
            <p:ph idx="1"/>
          </p:nvPr>
        </p:nvSpPr>
        <p:spPr>
          <a:xfrm>
            <a:off x="838200" y="1690690"/>
            <a:ext cx="10515600" cy="4351339"/>
          </a:xfrm>
        </p:spPr>
        <p:txBody>
          <a:bodyPr>
            <a:normAutofit fontScale="92500" lnSpcReduction="10000"/>
          </a:bodyPr>
          <a:lstStyle/>
          <a:p>
            <a:pPr marL="0" indent="0" algn="just">
              <a:buNone/>
            </a:pPr>
            <a:r>
              <a:rPr lang="en-US" sz="5400" dirty="0">
                <a:latin typeface="Agency FB" panose="020B0503020202020204" pitchFamily="34" charset="0"/>
              </a:rPr>
              <a:t>Warned about things not yet seen</a:t>
            </a:r>
          </a:p>
          <a:p>
            <a:pPr marL="0" indent="0" algn="just">
              <a:buNone/>
            </a:pPr>
            <a:r>
              <a:rPr lang="en-US" sz="5400" dirty="0">
                <a:latin typeface="Agency FB" panose="020B0503020202020204" pitchFamily="34" charset="0"/>
              </a:rPr>
              <a:t>In reverence, prepared an ark</a:t>
            </a:r>
          </a:p>
          <a:p>
            <a:pPr marL="0" indent="0" algn="just">
              <a:buNone/>
            </a:pPr>
            <a:r>
              <a:rPr lang="en-US" sz="5400" dirty="0">
                <a:latin typeface="Agency FB" panose="020B0503020202020204" pitchFamily="34" charset="0"/>
              </a:rPr>
              <a:t>For the salvation of his household</a:t>
            </a:r>
          </a:p>
          <a:p>
            <a:pPr marL="0" indent="0" algn="just">
              <a:buNone/>
            </a:pPr>
            <a:r>
              <a:rPr lang="en-US" sz="5400" dirty="0">
                <a:latin typeface="Agency FB" panose="020B0503020202020204" pitchFamily="34" charset="0"/>
              </a:rPr>
              <a:t>By which he condemned the world</a:t>
            </a:r>
          </a:p>
          <a:p>
            <a:pPr marL="0" indent="0">
              <a:buNone/>
            </a:pPr>
            <a:r>
              <a:rPr lang="en-US" sz="5400" dirty="0">
                <a:latin typeface="Agency FB" panose="020B0503020202020204" pitchFamily="34" charset="0"/>
              </a:rPr>
              <a:t>And became an heir of the righteousness</a:t>
            </a:r>
            <a:br>
              <a:rPr lang="en-US" sz="5400" dirty="0">
                <a:latin typeface="Agency FB" panose="020B0503020202020204" pitchFamily="34" charset="0"/>
              </a:rPr>
            </a:br>
            <a:r>
              <a:rPr lang="en-US" sz="5400" dirty="0">
                <a:latin typeface="Agency FB" panose="020B0503020202020204" pitchFamily="34" charset="0"/>
              </a:rPr>
              <a:t>which is according to faith</a:t>
            </a:r>
          </a:p>
        </p:txBody>
      </p:sp>
    </p:spTree>
    <p:extLst>
      <p:ext uri="{BB962C8B-B14F-4D97-AF65-F5344CB8AC3E}">
        <p14:creationId xmlns:p14="http://schemas.microsoft.com/office/powerpoint/2010/main" val="17733058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FF9F-8D5C-4CAC-B096-28B420CA88FF}"/>
              </a:ext>
            </a:extLst>
          </p:cNvPr>
          <p:cNvSpPr>
            <a:spLocks noGrp="1"/>
          </p:cNvSpPr>
          <p:nvPr>
            <p:ph type="title"/>
          </p:nvPr>
        </p:nvSpPr>
        <p:spPr/>
        <p:txBody>
          <a:bodyPr>
            <a:normAutofit/>
          </a:bodyPr>
          <a:lstStyle/>
          <a:p>
            <a:r>
              <a:rPr lang="en-US" sz="7200" dirty="0">
                <a:latin typeface="Agency FB" panose="020B0503020202020204" pitchFamily="34" charset="0"/>
              </a:rPr>
              <a:t>What Is Reverence?</a:t>
            </a:r>
          </a:p>
        </p:txBody>
      </p:sp>
      <p:sp>
        <p:nvSpPr>
          <p:cNvPr id="6" name="Text Placeholder 5">
            <a:extLst>
              <a:ext uri="{FF2B5EF4-FFF2-40B4-BE49-F238E27FC236}">
                <a16:creationId xmlns:a16="http://schemas.microsoft.com/office/drawing/2014/main" id="{0774E82A-3924-4220-8DF2-A5F8A9603B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57536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FF9F-8D5C-4CAC-B096-28B420CA88FF}"/>
              </a:ext>
            </a:extLst>
          </p:cNvPr>
          <p:cNvSpPr>
            <a:spLocks noGrp="1"/>
          </p:cNvSpPr>
          <p:nvPr>
            <p:ph type="title"/>
          </p:nvPr>
        </p:nvSpPr>
        <p:spPr/>
        <p:txBody>
          <a:bodyPr/>
          <a:lstStyle/>
          <a:p>
            <a:r>
              <a:rPr lang="en-US" dirty="0">
                <a:latin typeface="Agency FB" panose="020B0503020202020204" pitchFamily="34" charset="0"/>
              </a:rPr>
              <a:t>What is Reverence?</a:t>
            </a:r>
          </a:p>
        </p:txBody>
      </p:sp>
      <p:sp>
        <p:nvSpPr>
          <p:cNvPr id="3" name="Content Placeholder 2">
            <a:extLst>
              <a:ext uri="{FF2B5EF4-FFF2-40B4-BE49-F238E27FC236}">
                <a16:creationId xmlns:a16="http://schemas.microsoft.com/office/drawing/2014/main" id="{340EF8F8-D3EA-494F-A799-689EC34FA9EE}"/>
              </a:ext>
            </a:extLst>
          </p:cNvPr>
          <p:cNvSpPr>
            <a:spLocks noGrp="1"/>
          </p:cNvSpPr>
          <p:nvPr>
            <p:ph idx="1"/>
          </p:nvPr>
        </p:nvSpPr>
        <p:spPr>
          <a:xfrm>
            <a:off x="838201" y="1825627"/>
            <a:ext cx="10689236" cy="4351339"/>
          </a:xfrm>
        </p:spPr>
        <p:txBody>
          <a:bodyPr>
            <a:normAutofit/>
          </a:bodyPr>
          <a:lstStyle/>
          <a:p>
            <a:pPr marL="0" indent="0" algn="just">
              <a:buNone/>
            </a:pPr>
            <a:r>
              <a:rPr lang="en-US" sz="4400" dirty="0">
                <a:latin typeface="Agency FB" panose="020B0503020202020204" pitchFamily="34" charset="0"/>
              </a:rPr>
              <a:t>“You shall fear the LORD your God; you shall serve Him and cling to Him, and you shall swear by His name. He is your praise and He is your God, who has done these great and awesome things for you which your eyes have seen.”</a:t>
            </a:r>
          </a:p>
          <a:p>
            <a:pPr marL="0" indent="0" algn="just">
              <a:buNone/>
            </a:pPr>
            <a:endParaRPr lang="en-US" sz="4000" dirty="0">
              <a:latin typeface="Agency FB" panose="020B0503020202020204" pitchFamily="34" charset="0"/>
            </a:endParaRPr>
          </a:p>
          <a:p>
            <a:pPr marL="0" indent="0" algn="r">
              <a:buNone/>
            </a:pPr>
            <a:r>
              <a:rPr lang="en-US" sz="4000" b="1" dirty="0">
                <a:latin typeface="Agency FB" panose="020B0503020202020204" pitchFamily="34" charset="0"/>
              </a:rPr>
              <a:t>- </a:t>
            </a:r>
            <a:r>
              <a:rPr lang="en-US" sz="4000" b="1" u="sng" dirty="0">
                <a:latin typeface="Agency FB" panose="020B0503020202020204" pitchFamily="34" charset="0"/>
              </a:rPr>
              <a:t>Deuteronomy 10:20-21</a:t>
            </a:r>
            <a:r>
              <a:rPr lang="en-US" sz="4000" dirty="0">
                <a:latin typeface="Agency FB" panose="020B0503020202020204" pitchFamily="34" charset="0"/>
              </a:rPr>
              <a:t>		 	</a:t>
            </a:r>
          </a:p>
        </p:txBody>
      </p:sp>
    </p:spTree>
    <p:extLst>
      <p:ext uri="{BB962C8B-B14F-4D97-AF65-F5344CB8AC3E}">
        <p14:creationId xmlns:p14="http://schemas.microsoft.com/office/powerpoint/2010/main" val="5808785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D0B5C6-460C-4179-ADC2-DF33134CE21E}"/>
              </a:ext>
            </a:extLst>
          </p:cNvPr>
          <p:cNvPicPr>
            <a:picLocks noChangeAspect="1"/>
          </p:cNvPicPr>
          <p:nvPr/>
        </p:nvPicPr>
        <p:blipFill>
          <a:blip r:embed="rId2"/>
          <a:stretch>
            <a:fillRect/>
          </a:stretch>
        </p:blipFill>
        <p:spPr>
          <a:xfrm>
            <a:off x="1800613" y="0"/>
            <a:ext cx="8590779" cy="6858000"/>
          </a:xfrm>
          <a:prstGeom prst="rect">
            <a:avLst/>
          </a:prstGeom>
        </p:spPr>
      </p:pic>
      <p:pic>
        <p:nvPicPr>
          <p:cNvPr id="4" name="Picture 3">
            <a:extLst>
              <a:ext uri="{FF2B5EF4-FFF2-40B4-BE49-F238E27FC236}">
                <a16:creationId xmlns:a16="http://schemas.microsoft.com/office/drawing/2014/main" id="{14BE2080-2E00-46D6-804E-03482CCB4450}"/>
              </a:ext>
            </a:extLst>
          </p:cNvPr>
          <p:cNvPicPr>
            <a:picLocks noChangeAspect="1"/>
          </p:cNvPicPr>
          <p:nvPr/>
        </p:nvPicPr>
        <p:blipFill>
          <a:blip r:embed="rId3"/>
          <a:stretch>
            <a:fillRect/>
          </a:stretch>
        </p:blipFill>
        <p:spPr>
          <a:xfrm>
            <a:off x="1723644" y="2"/>
            <a:ext cx="8744719" cy="6855157"/>
          </a:xfrm>
          <a:prstGeom prst="rect">
            <a:avLst/>
          </a:prstGeom>
        </p:spPr>
      </p:pic>
    </p:spTree>
    <p:extLst>
      <p:ext uri="{BB962C8B-B14F-4D97-AF65-F5344CB8AC3E}">
        <p14:creationId xmlns:p14="http://schemas.microsoft.com/office/powerpoint/2010/main" val="73732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646</Words>
  <Application>Microsoft Office PowerPoint</Application>
  <PresentationFormat>Widescreen</PresentationFormat>
  <Paragraphs>67</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Malgun Gothic</vt:lpstr>
      <vt:lpstr>Agency FB</vt:lpstr>
      <vt:lpstr>Arial</vt:lpstr>
      <vt:lpstr>Arial Nova Light</vt:lpstr>
      <vt:lpstr>Calibri</vt:lpstr>
      <vt:lpstr>Calibri Light</vt:lpstr>
      <vt:lpstr>Segoe UI</vt:lpstr>
      <vt:lpstr>Office Theme</vt:lpstr>
      <vt:lpstr>NOAH</vt:lpstr>
      <vt:lpstr>March’s Keynote:</vt:lpstr>
      <vt:lpstr>Stand Up Like Noah:</vt:lpstr>
      <vt:lpstr>Hebrews 10:35-39</vt:lpstr>
      <vt:lpstr>Hebrews 11:7</vt:lpstr>
      <vt:lpstr>Why Noah?</vt:lpstr>
      <vt:lpstr>What Is Reverence?</vt:lpstr>
      <vt:lpstr>What is Reverence?</vt:lpstr>
      <vt:lpstr>PowerPoint Presentation</vt:lpstr>
      <vt:lpstr>What Is Reverence?</vt:lpstr>
      <vt:lpstr>What is Reverence?</vt:lpstr>
      <vt:lpstr>How Did Reverence Influence Noah?</vt:lpstr>
      <vt:lpstr>How Did Noah Stand Up for Jesus?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Abel</dc:title>
  <dc:creator>Trevor Trokey</dc:creator>
  <cp:lastModifiedBy>Trevor Trokey</cp:lastModifiedBy>
  <cp:revision>9</cp:revision>
  <dcterms:created xsi:type="dcterms:W3CDTF">2018-01-07T07:52:39Z</dcterms:created>
  <dcterms:modified xsi:type="dcterms:W3CDTF">2018-03-06T03:54:22Z</dcterms:modified>
</cp:coreProperties>
</file>