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CB76E4-AE95-4160-A7B8-3141A79DA7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232273-0339-4D0F-B7AA-E74EE4080D43}" type="datetimeFigureOut">
              <a:rPr lang="en-US" smtClean="0"/>
              <a:t>4/20/2014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Harmonizing the Resurrection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April 18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2014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55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Women Go to the Tomb</a:t>
            </a:r>
            <a:endParaRPr lang="en-US" dirty="0"/>
          </a:p>
        </p:txBody>
      </p:sp>
      <p:pic>
        <p:nvPicPr>
          <p:cNvPr id="1026" name="Picture 2" descr="http://1.bp.blogspot.com/-27C4xQCamuY/TbIxZxi9lJI/AAAAAAAAFI0/pgTrVF8fmPw/s1600/tissot%2BJesus%2Btomb%2B-%2B%2Bholy%2B-%2B%2B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76400"/>
            <a:ext cx="38862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1" y="1676400"/>
            <a:ext cx="3962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Mary Magdalene, Mary the mother of James, Salome, Joanna, other women.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They leave before dawn, while it’s dark.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They wonder how they will roll away the stone.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4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Angel Rolls Away the Stone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5745" y="1904393"/>
            <a:ext cx="3962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There is an earthquake.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An angel appears to roll away the stone.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guards are frozen in fear. They flee to report to the chief priests.</a:t>
            </a:r>
            <a:endParaRPr lang="en-US" sz="2800" dirty="0"/>
          </a:p>
        </p:txBody>
      </p:sp>
      <p:pic>
        <p:nvPicPr>
          <p:cNvPr id="2050" name="Picture 2" descr="C:\Users\queenway\Desktop\angel rolls away the st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4393"/>
            <a:ext cx="4114801" cy="43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The Women Arrive at Tomb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1" y="2133600"/>
            <a:ext cx="3962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sun is rising.</a:t>
            </a:r>
            <a:endParaRPr lang="en-US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smtClean="0"/>
              <a:t>women arrive to find the stone rolled away already!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Jesus’ body is missing!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They are distraught.</a:t>
            </a:r>
          </a:p>
        </p:txBody>
      </p:sp>
      <p:pic>
        <p:nvPicPr>
          <p:cNvPr id="3074" name="Picture 2" descr="http://dbcfaa79b34c8f5dfffa-7d3a62c63519b1618047ef2108473a39.r81.cf2.rackcdn.com/wp-content/uploads/Women-at-To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1"/>
            <a:ext cx="4294526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Mary Runs to Peter &amp; John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589544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Mary Magdalene runs to tell Peter and John that Jesus’ body is missing.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Peter and John run to the tomb. Mary follows.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Peter and John are perplexed. The disciples return to their homes.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4098" name="Picture 2" descr="http://media.ldscdn.org/images/media-library/jesus-christ/mary-magdalene-tells-peter-john-1103978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3741"/>
            <a:ext cx="3533612" cy="23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lds.org/bc/content/shared/content/images/gospel-library/manual/10734/peter-john-rushing-tomb-burr_1165014_i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545417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Two Angels &amp; Jesus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589544"/>
            <a:ext cx="487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women enter the tomb to find two angels sitting near Jesus’ grave clothes.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“Why are you weeping?”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Mary sees a “gardener” outside the tomb and goes to speak to him. It’s Jesus!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Meanwhile, the angels announce Jesus’ resurrection to the other women.</a:t>
            </a:r>
          </a:p>
        </p:txBody>
      </p:sp>
      <p:pic>
        <p:nvPicPr>
          <p:cNvPr id="5122" name="Picture 2" descr="https://www.lds.org/bc/content/shared/content/images/gospel-library/magazine/liahonlp.nfo:o:7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954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faithcollides.files.wordpress.com/2013/04/jesus-appears-to-mary-magdale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609339"/>
            <a:ext cx="2514599" cy="28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The Women Worship Jesus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6820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other women exit the tomb. Together with Mary, they worship Him.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They tell no one except the apostles.</a:t>
            </a:r>
          </a:p>
        </p:txBody>
      </p:sp>
      <p:pic>
        <p:nvPicPr>
          <p:cNvPr id="6146" name="Picture 2" descr="File:Brooklyn Museum - Jesus Appears to the Holy Women (Apparition de Jésus aux saintes femmes) - James Tiss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75027"/>
            <a:ext cx="5072721" cy="35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Peter Sees Jesus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6820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After hearing of Jesus’ resurrection, Peter and John return to the tomb.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Peter encounters Jesus here (Luke 24:34).</a:t>
            </a:r>
          </a:p>
        </p:txBody>
      </p:sp>
      <p:pic>
        <p:nvPicPr>
          <p:cNvPr id="7170" name="Picture 2" descr="http://images.christianpost.com/full/59465/peter-the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547745"/>
            <a:ext cx="6854825" cy="35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On the Road to Emmaus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6820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Jesus appears to the two disciples on the road to Emmaus. One is </a:t>
            </a:r>
            <a:r>
              <a:rPr lang="en-US" sz="2800" dirty="0" err="1" smtClean="0"/>
              <a:t>Cleopas</a:t>
            </a:r>
            <a:r>
              <a:rPr lang="en-US" sz="2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He dines with them and then vanishes.</a:t>
            </a:r>
          </a:p>
        </p:txBody>
      </p:sp>
      <p:pic>
        <p:nvPicPr>
          <p:cNvPr id="9218" name="Picture 2" descr="http://4.bp.blogspot.com/_FVj1fg0wun4/S7os4rrF8gI/AAAAAAAAAE8/bUrJYGTwgy4/s1600/On-the-road-to-Emma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4800600" cy="3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He Appears To The Disciples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67686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two disciples run to tell the apostles that they have seen the risen Jesus.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Jesus appears to them all</a:t>
            </a:r>
            <a:r>
              <a:rPr lang="en-US" sz="2800" dirty="0" smtClean="0"/>
              <a:t>.</a:t>
            </a:r>
          </a:p>
        </p:txBody>
      </p:sp>
      <p:pic>
        <p:nvPicPr>
          <p:cNvPr id="10242" name="Picture 2" descr="http://2.bp.blogspot.com/_TkKZZyzUvio/SH7aCuQH9nI/AAAAAAAAAfE/A5EECOCTnZk/s400/Jesus+disciple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1676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In Galilee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5720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He appears to 500 at once (1 Cor. 15:6).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Eight </a:t>
            </a:r>
            <a:r>
              <a:rPr lang="en-US" sz="2800" dirty="0"/>
              <a:t>days later, Jesus appears to them a second </a:t>
            </a:r>
            <a:r>
              <a:rPr lang="en-US" sz="2800" dirty="0" smtClean="0"/>
              <a:t>time, probably in Galilee. </a:t>
            </a:r>
            <a:r>
              <a:rPr lang="en-US" sz="2800" dirty="0"/>
              <a:t>Thomas believes</a:t>
            </a:r>
            <a:r>
              <a:rPr lang="en-US" sz="2800" dirty="0" smtClean="0"/>
              <a:t>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He </a:t>
            </a:r>
            <a:r>
              <a:rPr lang="en-US" sz="2800" dirty="0" smtClean="0"/>
              <a:t>challenges Peter and teaches the disciples.</a:t>
            </a:r>
          </a:p>
        </p:txBody>
      </p:sp>
      <p:pic>
        <p:nvPicPr>
          <p:cNvPr id="11266" name="Picture 2" descr="https://www.lds.org/bc/content/shared/content/images/gospel-library/magazine/en09apr42b_co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66" y="1676861"/>
            <a:ext cx="4751634" cy="27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.bp.blogspot.com/-VKb4wvmEDCc/UW7Upi7cTmI/AAAAAAAAdow/2iozbugARHE/s1600/saint-thomas-je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4708"/>
            <a:ext cx="2663621" cy="176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four </a:t>
            </a:r>
            <a:r>
              <a:rPr lang="en-US" dirty="0"/>
              <a:t>a</a:t>
            </a:r>
            <a:r>
              <a:rPr lang="en-US" dirty="0" smtClean="0"/>
              <a:t>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Matthew 28:1-17</a:t>
            </a:r>
          </a:p>
          <a:p>
            <a:endParaRPr lang="en-US" sz="3600" dirty="0" smtClean="0"/>
          </a:p>
          <a:p>
            <a:r>
              <a:rPr lang="en-US" sz="3600" dirty="0" smtClean="0"/>
              <a:t>Mark 16:1-14</a:t>
            </a:r>
          </a:p>
          <a:p>
            <a:endParaRPr lang="en-US" sz="3600" dirty="0" smtClean="0"/>
          </a:p>
          <a:p>
            <a:r>
              <a:rPr lang="en-US" sz="3600" dirty="0" smtClean="0"/>
              <a:t>Luke 24:1-43</a:t>
            </a:r>
          </a:p>
          <a:p>
            <a:endParaRPr lang="en-US" sz="3600" dirty="0" smtClean="0"/>
          </a:p>
          <a:p>
            <a:r>
              <a:rPr lang="en-US" sz="3600" dirty="0" smtClean="0"/>
              <a:t>John 20:1-29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53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Harmonizing the Resurrection – </a:t>
            </a:r>
            <a:r>
              <a:rPr lang="en-US" dirty="0" smtClean="0"/>
              <a:t>The Ascension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73848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Jesus and the disciples return to Jerusalem</a:t>
            </a:r>
            <a:r>
              <a:rPr lang="en-US" sz="2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He has been with them for 40 days.</a:t>
            </a:r>
            <a:endParaRPr lang="en-US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Jesus gives the “Great Commission.”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He ascends into heaven.</a:t>
            </a:r>
          </a:p>
        </p:txBody>
      </p:sp>
      <p:pic>
        <p:nvPicPr>
          <p:cNvPr id="12290" name="Picture 2" descr="http://upload.wikimedia.org/wikipedia/commons/8/85/Jesus_ascending_to_hea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38480"/>
            <a:ext cx="4343399" cy="48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 1 Corinthians 15:1-19.</a:t>
            </a:r>
          </a:p>
          <a:p>
            <a:pPr lvl="1"/>
            <a:r>
              <a:rPr lang="en-US" sz="3000" dirty="0"/>
              <a:t>Without the resurrection, the entire story of Jesus falls apart.</a:t>
            </a:r>
          </a:p>
          <a:p>
            <a:pPr lvl="1"/>
            <a:r>
              <a:rPr lang="en-US" sz="3000" dirty="0"/>
              <a:t>His resurrection proves that He was the Son of </a:t>
            </a:r>
            <a:r>
              <a:rPr lang="en-US" sz="3000" dirty="0" smtClean="0"/>
              <a:t>God, not a mere man.</a:t>
            </a:r>
            <a:endParaRPr lang="en-US" sz="3000" dirty="0"/>
          </a:p>
          <a:p>
            <a:pPr lvl="1"/>
            <a:r>
              <a:rPr lang="en-US" sz="3000" dirty="0"/>
              <a:t>His resurrection gives us hope that we can overcome death as well!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When did the women go to the tomb?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 Sunday began to dawn (Matthew 28:1).</a:t>
            </a:r>
          </a:p>
          <a:p>
            <a:r>
              <a:rPr lang="en-US" sz="3200" dirty="0"/>
              <a:t>Very early in the morning, when the sun had risen (Mark 16:2).</a:t>
            </a:r>
          </a:p>
          <a:p>
            <a:r>
              <a:rPr lang="en-US" sz="3200" dirty="0"/>
              <a:t>V</a:t>
            </a:r>
            <a:r>
              <a:rPr lang="en-US" sz="3200" dirty="0" smtClean="0"/>
              <a:t>ery </a:t>
            </a:r>
            <a:r>
              <a:rPr lang="en-US" sz="3200" dirty="0"/>
              <a:t>early in the morning (Luke 24:1).</a:t>
            </a:r>
          </a:p>
          <a:p>
            <a:r>
              <a:rPr lang="en-US" sz="3200" dirty="0"/>
              <a:t>Early on Sunday, while it was still dark (John 20:1).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Who went to the tomb?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/>
          <a:lstStyle/>
          <a:p>
            <a:r>
              <a:rPr lang="en-US" sz="3200" dirty="0"/>
              <a:t>Mary Magdalene and “the other Mary” (Matthew 28:1).</a:t>
            </a:r>
          </a:p>
          <a:p>
            <a:r>
              <a:rPr lang="en-US" sz="3200" dirty="0"/>
              <a:t>Mary Magdalene, Mary the mother of James and Salome (Mark 16:1).</a:t>
            </a:r>
          </a:p>
          <a:p>
            <a:r>
              <a:rPr lang="en-US" sz="3200" dirty="0"/>
              <a:t>Mary Magdalene, Joanna, Mary the mother of James, and other women (Lk. 24:9).</a:t>
            </a:r>
          </a:p>
          <a:p>
            <a:r>
              <a:rPr lang="en-US" sz="3200" dirty="0" smtClean="0"/>
              <a:t>Mary </a:t>
            </a:r>
            <a:r>
              <a:rPr lang="en-US" sz="3200" dirty="0"/>
              <a:t>Magdalene (John 20:1).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many angels? Where were they?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/>
          <a:lstStyle/>
          <a:p>
            <a:r>
              <a:rPr lang="en-US" sz="3200" dirty="0"/>
              <a:t>An angel sat on the stone (</a:t>
            </a:r>
            <a:r>
              <a:rPr lang="en-US" sz="3200" dirty="0" smtClean="0"/>
              <a:t>Matt. </a:t>
            </a:r>
            <a:r>
              <a:rPr lang="en-US" sz="3200" dirty="0"/>
              <a:t>28:2).</a:t>
            </a:r>
          </a:p>
          <a:p>
            <a:r>
              <a:rPr lang="en-US" sz="3200" dirty="0"/>
              <a:t>The women saw a young man in white inside the tomb (Mark 16:5).</a:t>
            </a:r>
          </a:p>
          <a:p>
            <a:r>
              <a:rPr lang="en-US" sz="3200" dirty="0"/>
              <a:t>The women saw </a:t>
            </a:r>
            <a:r>
              <a:rPr lang="en-US" sz="3200" u="sng" dirty="0"/>
              <a:t>two</a:t>
            </a:r>
            <a:r>
              <a:rPr lang="en-US" sz="3200" dirty="0"/>
              <a:t> men in the tomb (Luke 24:4).</a:t>
            </a:r>
          </a:p>
          <a:p>
            <a:r>
              <a:rPr lang="en-US" sz="3200" dirty="0"/>
              <a:t>Mary saw no angel initially (John 20:1-2); upon returning to the tomb, she spoke with two angels (vs. 12).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Who told the apostles?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/>
          <a:lstStyle/>
          <a:p>
            <a:r>
              <a:rPr lang="en-US" sz="3200" dirty="0"/>
              <a:t>The women told the apostles (</a:t>
            </a:r>
            <a:r>
              <a:rPr lang="en-US" sz="3200" dirty="0" smtClean="0"/>
              <a:t>Matt. </a:t>
            </a:r>
            <a:r>
              <a:rPr lang="en-US" sz="3200" dirty="0"/>
              <a:t>28:8).</a:t>
            </a:r>
          </a:p>
          <a:p>
            <a:r>
              <a:rPr lang="en-US" sz="3200" dirty="0"/>
              <a:t>The women “said nothing to anyone, for they were afraid” (Mk. 16:8).</a:t>
            </a:r>
          </a:p>
          <a:p>
            <a:r>
              <a:rPr lang="en-US" sz="3200" dirty="0"/>
              <a:t>The women rushed to tell the apostles (Luke 24:9-10).</a:t>
            </a:r>
          </a:p>
          <a:p>
            <a:r>
              <a:rPr lang="en-US" sz="3200" dirty="0"/>
              <a:t>Mary went and told Peter and John initially (John 20:2); then she told all the apostles of His resurrection (vs. 18).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 whom did Jesus appear and when?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He met the women as they went to tell the apostles (Matt. 28:9-10).</a:t>
            </a:r>
          </a:p>
          <a:p>
            <a:r>
              <a:rPr lang="en-US" sz="3200" dirty="0"/>
              <a:t>He first appeared to Mary Magdalene (Mark 16:0-11), then to two disciples as they walked into the country (vs. 16:12-13).</a:t>
            </a:r>
          </a:p>
          <a:p>
            <a:r>
              <a:rPr lang="en-US" sz="3200" dirty="0"/>
              <a:t>He appeared to Peter (Luke 24:34). Then He appeared to two disciples on road to Emmaus (vs. 24:13-35), then to all the disciples (vs. 36-43).</a:t>
            </a:r>
          </a:p>
          <a:p>
            <a:r>
              <a:rPr lang="en-US" sz="3200" dirty="0"/>
              <a:t>He appeared to Mary Magdalene (John 20:14-17), then to the disciples that same evening (vs. 19-23), then again eight days later (vs. 24-29).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Where would Jesus meet the apostles?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In Galilee (Matthew 28:7; Mark 16:7).</a:t>
            </a:r>
          </a:p>
          <a:p>
            <a:r>
              <a:rPr lang="en-US" sz="3200" dirty="0"/>
              <a:t>In Jerusalem (Luke 24:33-42).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few other alleged contradictions…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dirty="0"/>
              <a:t>It appears in Matthew that the stone wasn’t rolled away when the women arrived. The other accounts indicate it was already rolled away.</a:t>
            </a:r>
          </a:p>
          <a:p>
            <a:pPr algn="just"/>
            <a:r>
              <a:rPr lang="en-US" sz="3200" dirty="0"/>
              <a:t>The women rejoiced (Mt. 28:8); Mary wept outside the tomb (Jn. 20:11).</a:t>
            </a:r>
          </a:p>
          <a:p>
            <a:pPr algn="just"/>
            <a:r>
              <a:rPr lang="en-US" sz="3200" dirty="0"/>
              <a:t>Paul says that Jesus was seen by over 500 brethren at once (1 Cor. 15:6) but none of the gospels mention this. </a:t>
            </a:r>
            <a:r>
              <a:rPr lang="en-US" sz="3200" i="1" dirty="0"/>
              <a:t>Why not?</a:t>
            </a:r>
            <a:endParaRPr lang="en-US" sz="3200" dirty="0"/>
          </a:p>
          <a:p>
            <a:pPr algn="just"/>
            <a:r>
              <a:rPr lang="en-US" sz="3200" dirty="0"/>
              <a:t>Did Jesus ascend soon after His resurrection (Luke) or after 40 days with His apostles (Acts 1:1-3</a:t>
            </a:r>
            <a:r>
              <a:rPr lang="en-US" sz="3200" dirty="0" smtClean="0"/>
              <a:t>)?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403</TotalTime>
  <Words>987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Harmonizing the Resurrection</vt:lpstr>
      <vt:lpstr>Reading the four accounts</vt:lpstr>
      <vt:lpstr>When did the women go to the tomb?</vt:lpstr>
      <vt:lpstr>Who went to the tomb?</vt:lpstr>
      <vt:lpstr>How many angels? Where were they?</vt:lpstr>
      <vt:lpstr>Who told the apostles?</vt:lpstr>
      <vt:lpstr>To whom did Jesus appear and when?</vt:lpstr>
      <vt:lpstr>Where would Jesus meet the apostles?</vt:lpstr>
      <vt:lpstr>A few other alleged contradictions…</vt:lpstr>
      <vt:lpstr>Harmonizing the Resurrection – Women Go to the Tomb</vt:lpstr>
      <vt:lpstr>Harmonizing the Resurrection – Angel Rolls Away the Stone</vt:lpstr>
      <vt:lpstr>Harmonizing the Resurrection – The Women Arrive at Tomb</vt:lpstr>
      <vt:lpstr>Harmonizing the Resurrection – Mary Runs to Peter &amp; John</vt:lpstr>
      <vt:lpstr>Harmonizing the Resurrection – Two Angels &amp; Jesus</vt:lpstr>
      <vt:lpstr>Harmonizing the Resurrection – The Women Worship Jesus</vt:lpstr>
      <vt:lpstr>Harmonizing the Resurrection – Peter Sees Jesus</vt:lpstr>
      <vt:lpstr>Harmonizing the Resurrection – On the Road to Emmaus</vt:lpstr>
      <vt:lpstr>Harmonizing the Resurrection – He Appears To The Disciples</vt:lpstr>
      <vt:lpstr>Harmonizing the Resurrection – In Galilee</vt:lpstr>
      <vt:lpstr>Harmonizing the Resurrection – The Ascension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Harmonizing the Resurrection</dc:title>
  <dc:creator>queenway</dc:creator>
  <cp:lastModifiedBy>queenway</cp:lastModifiedBy>
  <cp:revision>11</cp:revision>
  <dcterms:created xsi:type="dcterms:W3CDTF">2014-04-18T18:19:04Z</dcterms:created>
  <dcterms:modified xsi:type="dcterms:W3CDTF">2014-04-20T18:56:15Z</dcterms:modified>
</cp:coreProperties>
</file>