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73E573-D21D-4CA3-954A-0BE5558D8D4F}"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187351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3E573-D21D-4CA3-954A-0BE5558D8D4F}"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3186976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3E573-D21D-4CA3-954A-0BE5558D8D4F}"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271324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3E573-D21D-4CA3-954A-0BE5558D8D4F}"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175195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73E573-D21D-4CA3-954A-0BE5558D8D4F}"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381230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73E573-D21D-4CA3-954A-0BE5558D8D4F}"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27808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73E573-D21D-4CA3-954A-0BE5558D8D4F}"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376869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73E573-D21D-4CA3-954A-0BE5558D8D4F}"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144812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3E573-D21D-4CA3-954A-0BE5558D8D4F}"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416652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3E573-D21D-4CA3-954A-0BE5558D8D4F}"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305682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3E573-D21D-4CA3-954A-0BE5558D8D4F}"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931BD-2593-4DBD-8D77-F33C18B545C1}" type="slidenum">
              <a:rPr lang="en-US" smtClean="0"/>
              <a:t>‹#›</a:t>
            </a:fld>
            <a:endParaRPr lang="en-US"/>
          </a:p>
        </p:txBody>
      </p:sp>
    </p:spTree>
    <p:extLst>
      <p:ext uri="{BB962C8B-B14F-4D97-AF65-F5344CB8AC3E}">
        <p14:creationId xmlns:p14="http://schemas.microsoft.com/office/powerpoint/2010/main" val="4063816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3E573-D21D-4CA3-954A-0BE5558D8D4F}" type="datetimeFigureOut">
              <a:rPr lang="en-US" smtClean="0"/>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931BD-2593-4DBD-8D77-F33C18B545C1}" type="slidenum">
              <a:rPr lang="en-US" smtClean="0"/>
              <a:t>‹#›</a:t>
            </a:fld>
            <a:endParaRPr lang="en-US"/>
          </a:p>
        </p:txBody>
      </p:sp>
    </p:spTree>
    <p:extLst>
      <p:ext uri="{BB962C8B-B14F-4D97-AF65-F5344CB8AC3E}">
        <p14:creationId xmlns:p14="http://schemas.microsoft.com/office/powerpoint/2010/main" val="1899743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2895" y="2692172"/>
            <a:ext cx="7772400" cy="1470025"/>
          </a:xfrm>
        </p:spPr>
        <p:txBody>
          <a:bodyPr>
            <a:noAutofit/>
          </a:bodyPr>
          <a:lstStyle/>
          <a:p>
            <a:r>
              <a:rPr lang="en-US" sz="4800" dirty="0" smtClean="0">
                <a:latin typeface="Segoe Script" panose="020B0504020000000003" pitchFamily="34" charset="0"/>
              </a:rPr>
              <a:t>The Work of the </a:t>
            </a:r>
            <a:br>
              <a:rPr lang="en-US" sz="4800" dirty="0" smtClean="0">
                <a:latin typeface="Segoe Script" panose="020B0504020000000003" pitchFamily="34" charset="0"/>
              </a:rPr>
            </a:br>
            <a:r>
              <a:rPr lang="en-US" sz="4800" dirty="0" smtClean="0">
                <a:latin typeface="Segoe Script" panose="020B0504020000000003" pitchFamily="34" charset="0"/>
              </a:rPr>
              <a:t>Holy Spirit </a:t>
            </a:r>
            <a:r>
              <a:rPr lang="en-US" sz="4800" u="sng" dirty="0" smtClean="0">
                <a:latin typeface="Segoe Script" panose="020B0504020000000003" pitchFamily="34" charset="0"/>
              </a:rPr>
              <a:t>Then</a:t>
            </a:r>
            <a:endParaRPr lang="en-US" sz="4800" dirty="0">
              <a:latin typeface="Segoe Script" panose="020B0504020000000003" pitchFamily="34" charset="0"/>
            </a:endParaRPr>
          </a:p>
        </p:txBody>
      </p:sp>
      <p:sp>
        <p:nvSpPr>
          <p:cNvPr id="3" name="Subtitle 2"/>
          <p:cNvSpPr>
            <a:spLocks noGrp="1"/>
          </p:cNvSpPr>
          <p:nvPr>
            <p:ph type="subTitle" idx="1"/>
          </p:nvPr>
        </p:nvSpPr>
        <p:spPr>
          <a:xfrm>
            <a:off x="5867400" y="228600"/>
            <a:ext cx="3048000" cy="1752600"/>
          </a:xfrm>
        </p:spPr>
        <p:txBody>
          <a:bodyPr/>
          <a:lstStyle/>
          <a:p>
            <a:pPr algn="r"/>
            <a:r>
              <a:rPr lang="en-US" dirty="0" smtClean="0">
                <a:solidFill>
                  <a:schemeClr val="bg1"/>
                </a:solidFill>
                <a:latin typeface="Adelon-Light" panose="00000300000000000000" pitchFamily="2" charset="0"/>
                <a:ea typeface="Adelon-Light" panose="00000300000000000000" pitchFamily="2" charset="0"/>
              </a:rPr>
              <a:t>Session 3</a:t>
            </a:r>
          </a:p>
          <a:p>
            <a:pPr algn="r"/>
            <a:r>
              <a:rPr lang="en-US" dirty="0" smtClean="0">
                <a:solidFill>
                  <a:schemeClr val="bg1"/>
                </a:solidFill>
                <a:latin typeface="Adelon-Light" panose="00000300000000000000" pitchFamily="2" charset="0"/>
                <a:ea typeface="Adelon-Light" panose="00000300000000000000" pitchFamily="2" charset="0"/>
              </a:rPr>
              <a:t>March 22, 2014</a:t>
            </a:r>
          </a:p>
          <a:p>
            <a:pPr algn="r"/>
            <a:endParaRPr lang="en-US" dirty="0"/>
          </a:p>
        </p:txBody>
      </p:sp>
    </p:spTree>
    <p:extLst>
      <p:ext uri="{BB962C8B-B14F-4D97-AF65-F5344CB8AC3E}">
        <p14:creationId xmlns:p14="http://schemas.microsoft.com/office/powerpoint/2010/main" val="3423805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latin typeface="Segoe Script" panose="020B0504020000000003" pitchFamily="34" charset="0"/>
              </a:rPr>
              <a:t>Miraculous Gifts</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lnSpcReduction="10000"/>
          </a:bodyPr>
          <a:lstStyle/>
          <a:p>
            <a:r>
              <a:rPr lang="en-US" dirty="0" smtClean="0"/>
              <a:t>Miraculous gifts were imparted through the laying on of the apostles’ hands:</a:t>
            </a:r>
          </a:p>
          <a:p>
            <a:pPr lvl="1"/>
            <a:r>
              <a:rPr lang="en-US" dirty="0" smtClean="0"/>
              <a:t>“When </a:t>
            </a:r>
            <a:r>
              <a:rPr lang="en-US" dirty="0"/>
              <a:t>they heard this, they were baptized in the name of the Lord Jesus. </a:t>
            </a:r>
            <a:r>
              <a:rPr lang="en-US" dirty="0" smtClean="0"/>
              <a:t>And </a:t>
            </a:r>
            <a:r>
              <a:rPr lang="en-US" dirty="0"/>
              <a:t>when Paul had laid hands on them, the Holy Spirit came upon them, and they spoke with tongues and </a:t>
            </a:r>
            <a:r>
              <a:rPr lang="en-US" dirty="0" smtClean="0"/>
              <a:t>prophesied (Acts 19:5-6).</a:t>
            </a:r>
          </a:p>
          <a:p>
            <a:pPr lvl="1"/>
            <a:r>
              <a:rPr lang="en-US" dirty="0" smtClean="0"/>
              <a:t>“For I long to see you, that I may impart to you some spiritual gift, so that you may be established” (Romans 1:11).</a:t>
            </a:r>
            <a:endParaRPr lang="en-US" dirty="0"/>
          </a:p>
        </p:txBody>
      </p:sp>
    </p:spTree>
    <p:extLst>
      <p:ext uri="{BB962C8B-B14F-4D97-AF65-F5344CB8AC3E}">
        <p14:creationId xmlns:p14="http://schemas.microsoft.com/office/powerpoint/2010/main" val="1767248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latin typeface="Segoe Script" panose="020B0504020000000003" pitchFamily="34" charset="0"/>
              </a:rPr>
              <a:t>Miraculous Gifts</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a:bodyPr>
          <a:lstStyle/>
          <a:p>
            <a:r>
              <a:rPr lang="en-US" dirty="0" smtClean="0"/>
              <a:t>Miraculous gifts were imparted through the laying on of the apostles’ hands:</a:t>
            </a:r>
          </a:p>
          <a:p>
            <a:pPr lvl="1"/>
            <a:r>
              <a:rPr lang="en-US" dirty="0" smtClean="0"/>
              <a:t>“Therefore I remind you to stir up the gift of God which is in you through the laying on of my hands” (2 Timothy 1:6).</a:t>
            </a:r>
          </a:p>
          <a:p>
            <a:r>
              <a:rPr lang="en-US" dirty="0" smtClean="0"/>
              <a:t>A list of miraculous gifts in 1 Cor. 12:4-11.</a:t>
            </a:r>
          </a:p>
        </p:txBody>
      </p:sp>
    </p:spTree>
    <p:extLst>
      <p:ext uri="{BB962C8B-B14F-4D97-AF65-F5344CB8AC3E}">
        <p14:creationId xmlns:p14="http://schemas.microsoft.com/office/powerpoint/2010/main" val="51197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latin typeface="Segoe Script" panose="020B0504020000000003" pitchFamily="34" charset="0"/>
              </a:rPr>
              <a:t>Miraculous Gifts</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lnSpcReduction="10000"/>
          </a:bodyPr>
          <a:lstStyle/>
          <a:p>
            <a:r>
              <a:rPr lang="en-US" dirty="0" smtClean="0"/>
              <a:t>Tongues were actual languages:</a:t>
            </a:r>
          </a:p>
          <a:p>
            <a:pPr lvl="1"/>
            <a:r>
              <a:rPr lang="en-US" dirty="0" smtClean="0"/>
              <a:t>“And when this sound occurred, the multitude came together, and were confused, because everyone heard them speak in his own language…And how is it that we hear, each in our own language in which we were born” (Ac. 2:5-8).</a:t>
            </a:r>
          </a:p>
          <a:p>
            <a:pPr lvl="1"/>
            <a:r>
              <a:rPr lang="en-US" dirty="0" smtClean="0"/>
              <a:t>“There are, it may be, so many kinds of languages in the world…Therefore, if I do not know the meaning of the language, I shall be a foreigner to him who speaks” (1 Corinthians 14:10-11).</a:t>
            </a:r>
          </a:p>
        </p:txBody>
      </p:sp>
    </p:spTree>
    <p:extLst>
      <p:ext uri="{BB962C8B-B14F-4D97-AF65-F5344CB8AC3E}">
        <p14:creationId xmlns:p14="http://schemas.microsoft.com/office/powerpoint/2010/main" val="1853155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latin typeface="Segoe Script" panose="020B0504020000000003" pitchFamily="34" charset="0"/>
              </a:rPr>
              <a:t>Miraculous Gifts – </a:t>
            </a:r>
            <a:br>
              <a:rPr lang="en-US" dirty="0" smtClean="0">
                <a:latin typeface="Segoe Script" panose="020B0504020000000003" pitchFamily="34" charset="0"/>
              </a:rPr>
            </a:br>
            <a:r>
              <a:rPr lang="en-US" dirty="0" smtClean="0">
                <a:latin typeface="Segoe Script" panose="020B0504020000000003" pitchFamily="34" charset="0"/>
              </a:rPr>
              <a:t>the Gifts of the Spirit</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a:bodyPr>
          <a:lstStyle/>
          <a:p>
            <a:r>
              <a:rPr lang="en-US" dirty="0" smtClean="0"/>
              <a:t>Miraculous gifts given by the Holy Spirit:</a:t>
            </a:r>
          </a:p>
          <a:p>
            <a:pPr lvl="1"/>
            <a:r>
              <a:rPr lang="en-US" dirty="0" smtClean="0"/>
              <a:t>“There are diversities of </a:t>
            </a:r>
            <a:r>
              <a:rPr lang="en-US" u="sng" dirty="0" smtClean="0"/>
              <a:t>gifts</a:t>
            </a:r>
            <a:r>
              <a:rPr lang="en-US" dirty="0" smtClean="0"/>
              <a:t>, but the same Spirit” (1 Corinthians 12:4).</a:t>
            </a:r>
          </a:p>
          <a:p>
            <a:pPr lvl="1"/>
            <a:r>
              <a:rPr lang="en-US" dirty="0" smtClean="0"/>
              <a:t>“God also bearing witness both with signs and wonders, with various miracles, and gifts of the Holy Spirit” (Hebrews 2:4).</a:t>
            </a:r>
          </a:p>
          <a:p>
            <a:pPr lvl="1"/>
            <a:r>
              <a:rPr lang="en-US" dirty="0" smtClean="0"/>
              <a:t>This is the sense in Acts 8</a:t>
            </a:r>
          </a:p>
        </p:txBody>
      </p:sp>
    </p:spTree>
    <p:extLst>
      <p:ext uri="{BB962C8B-B14F-4D97-AF65-F5344CB8AC3E}">
        <p14:creationId xmlns:p14="http://schemas.microsoft.com/office/powerpoint/2010/main" val="89887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latin typeface="Segoe Script" panose="020B0504020000000003" pitchFamily="34" charset="0"/>
              </a:rPr>
              <a:t>Miraculous Gifts – </a:t>
            </a:r>
            <a:br>
              <a:rPr lang="en-US" dirty="0" smtClean="0">
                <a:latin typeface="Segoe Script" panose="020B0504020000000003" pitchFamily="34" charset="0"/>
              </a:rPr>
            </a:br>
            <a:r>
              <a:rPr lang="en-US" dirty="0" smtClean="0">
                <a:latin typeface="Segoe Script" panose="020B0504020000000003" pitchFamily="34" charset="0"/>
              </a:rPr>
              <a:t>the Gifts of the Spirit</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a:bodyPr>
          <a:lstStyle/>
          <a:p>
            <a:r>
              <a:rPr lang="en-US" dirty="0" smtClean="0"/>
              <a:t>Gift of salvation given by the Holy Spirit:</a:t>
            </a:r>
          </a:p>
          <a:p>
            <a:pPr lvl="1"/>
            <a:r>
              <a:rPr lang="en-US" dirty="0" smtClean="0"/>
              <a:t>“For by grace you have been saved through faith, and that not of yourselves; it is the gift of God” (Ephesians 2:8).</a:t>
            </a:r>
          </a:p>
          <a:p>
            <a:pPr lvl="1"/>
            <a:r>
              <a:rPr lang="en-US" dirty="0" smtClean="0"/>
              <a:t>“…the heavenly gift…” (Hebrews 6:4).</a:t>
            </a:r>
          </a:p>
          <a:p>
            <a:pPr lvl="1"/>
            <a:r>
              <a:rPr lang="en-US" dirty="0" smtClean="0"/>
              <a:t>This is the sense in Acts 2:38.</a:t>
            </a:r>
          </a:p>
          <a:p>
            <a:pPr lvl="2"/>
            <a:r>
              <a:rPr lang="en-US" dirty="0" smtClean="0"/>
              <a:t>Spirit promised gift of salvation in verse 21.</a:t>
            </a:r>
          </a:p>
          <a:p>
            <a:pPr lvl="2"/>
            <a:r>
              <a:rPr lang="en-US" dirty="0" smtClean="0"/>
              <a:t>Those converted didn’t have miraculous gifts (vs. 43).</a:t>
            </a:r>
          </a:p>
          <a:p>
            <a:pPr lvl="2"/>
            <a:r>
              <a:rPr lang="en-US" dirty="0" smtClean="0"/>
              <a:t>The Spirit plays a critical role in conversion…</a:t>
            </a:r>
          </a:p>
        </p:txBody>
      </p:sp>
    </p:spTree>
    <p:extLst>
      <p:ext uri="{BB962C8B-B14F-4D97-AF65-F5344CB8AC3E}">
        <p14:creationId xmlns:p14="http://schemas.microsoft.com/office/powerpoint/2010/main" val="418879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latin typeface="Segoe Script" panose="020B0504020000000003" pitchFamily="34" charset="0"/>
              </a:rPr>
              <a:t>Miraculous Gifts – </a:t>
            </a:r>
            <a:br>
              <a:rPr lang="en-US" dirty="0" smtClean="0">
                <a:latin typeface="Segoe Script" panose="020B0504020000000003" pitchFamily="34" charset="0"/>
              </a:rPr>
            </a:br>
            <a:r>
              <a:rPr lang="en-US" dirty="0" smtClean="0">
                <a:latin typeface="Segoe Script" panose="020B0504020000000003" pitchFamily="34" charset="0"/>
              </a:rPr>
              <a:t>the Gifts of the Spirit</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t>“For </a:t>
            </a:r>
            <a:r>
              <a:rPr lang="en-US" sz="2800" dirty="0"/>
              <a:t>as the body is one and has many members, but all the members of that one body, being many, are one body, so also is Christ. </a:t>
            </a:r>
            <a:r>
              <a:rPr lang="en-US" sz="2800" dirty="0" smtClean="0"/>
              <a:t>For </a:t>
            </a:r>
            <a:r>
              <a:rPr lang="en-US" sz="2800" dirty="0"/>
              <a:t>by one Spirit we were all baptized into one body--whether Jews or Greeks, whether slaves or free--and have all been made to drink into one </a:t>
            </a:r>
            <a:r>
              <a:rPr lang="en-US" sz="2800" dirty="0" smtClean="0"/>
              <a:t>Spirit” (1 Cor. 12:12-13).</a:t>
            </a:r>
          </a:p>
        </p:txBody>
      </p:sp>
    </p:spTree>
    <p:extLst>
      <p:ext uri="{BB962C8B-B14F-4D97-AF65-F5344CB8AC3E}">
        <p14:creationId xmlns:p14="http://schemas.microsoft.com/office/powerpoint/2010/main" val="1171082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r>
              <a:rPr lang="en-US" sz="3200" dirty="0" smtClean="0">
                <a:latin typeface="Segoe Script" panose="020B0504020000000003" pitchFamily="34" charset="0"/>
              </a:rPr>
              <a:t>A Transition in the Spirit’s Work</a:t>
            </a:r>
            <a:endParaRPr lang="en-US" sz="3200" dirty="0">
              <a:latin typeface="Segoe Script" panose="020B0504020000000003" pitchFamily="34" charset="0"/>
            </a:endParaRPr>
          </a:p>
        </p:txBody>
      </p:sp>
      <p:sp>
        <p:nvSpPr>
          <p:cNvPr id="3" name="Content Placeholder 2"/>
          <p:cNvSpPr>
            <a:spLocks noGrp="1"/>
          </p:cNvSpPr>
          <p:nvPr>
            <p:ph idx="1"/>
          </p:nvPr>
        </p:nvSpPr>
        <p:spPr/>
        <p:txBody>
          <a:bodyPr>
            <a:normAutofit/>
          </a:bodyPr>
          <a:lstStyle/>
          <a:p>
            <a:r>
              <a:rPr lang="en-US" sz="2800" dirty="0" smtClean="0"/>
              <a:t>Read 1 Corinthians 13.</a:t>
            </a:r>
          </a:p>
          <a:p>
            <a:r>
              <a:rPr lang="en-US" sz="2800" dirty="0" smtClean="0"/>
              <a:t>Miraculous gifts would fail, cease, vanish away.</a:t>
            </a:r>
          </a:p>
          <a:p>
            <a:r>
              <a:rPr lang="en-US" sz="2800" dirty="0" smtClean="0"/>
              <a:t>Transition point: when the “perfect” came (vs. 10).</a:t>
            </a:r>
          </a:p>
          <a:p>
            <a:r>
              <a:rPr lang="en-US" sz="2800" dirty="0" smtClean="0"/>
              <a:t>Identifying the </a:t>
            </a:r>
            <a:r>
              <a:rPr lang="en-US" sz="2800" i="1" dirty="0" smtClean="0"/>
              <a:t>perfect</a:t>
            </a:r>
            <a:r>
              <a:rPr lang="en-US" sz="2800" dirty="0" smtClean="0"/>
              <a:t>:</a:t>
            </a:r>
          </a:p>
          <a:p>
            <a:pPr lvl="1"/>
            <a:r>
              <a:rPr lang="en-US" sz="2400" dirty="0" smtClean="0"/>
              <a:t>Miraculous gifts said to be “in part.”</a:t>
            </a:r>
          </a:p>
          <a:p>
            <a:pPr lvl="1"/>
            <a:r>
              <a:rPr lang="en-US" sz="2400" dirty="0" smtClean="0"/>
              <a:t>Perfect from Greek word </a:t>
            </a:r>
            <a:r>
              <a:rPr lang="en-US" sz="2400" i="1" dirty="0" err="1" smtClean="0"/>
              <a:t>teleios</a:t>
            </a:r>
            <a:r>
              <a:rPr lang="en-US" sz="2400" dirty="0" smtClean="0"/>
              <a:t> – complete.</a:t>
            </a:r>
          </a:p>
          <a:p>
            <a:pPr lvl="1"/>
            <a:r>
              <a:rPr lang="en-US" sz="2400" dirty="0" smtClean="0"/>
              <a:t>Compare to a pie. The parts relate to the whole.</a:t>
            </a:r>
          </a:p>
          <a:p>
            <a:pPr lvl="1"/>
            <a:r>
              <a:rPr lang="en-US" sz="2400" u="sng" dirty="0" smtClean="0">
                <a:solidFill>
                  <a:schemeClr val="bg1"/>
                </a:solidFill>
              </a:rPr>
              <a:t>What was the purpose of miracles? </a:t>
            </a:r>
            <a:r>
              <a:rPr lang="en-US" sz="2400" b="1" dirty="0" smtClean="0"/>
              <a:t>To confirm the word!</a:t>
            </a:r>
          </a:p>
        </p:txBody>
      </p:sp>
    </p:spTree>
    <p:extLst>
      <p:ext uri="{BB962C8B-B14F-4D97-AF65-F5344CB8AC3E}">
        <p14:creationId xmlns:p14="http://schemas.microsoft.com/office/powerpoint/2010/main" val="22613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r>
              <a:rPr lang="en-US" sz="3200" dirty="0" smtClean="0">
                <a:latin typeface="Segoe Script" panose="020B0504020000000003" pitchFamily="34" charset="0"/>
              </a:rPr>
              <a:t>A Transition in the Spirit’s Work</a:t>
            </a:r>
            <a:endParaRPr lang="en-US" sz="3200" dirty="0">
              <a:latin typeface="Segoe Script" panose="020B0504020000000003" pitchFamily="34" charset="0"/>
            </a:endParaRPr>
          </a:p>
        </p:txBody>
      </p:sp>
      <p:sp>
        <p:nvSpPr>
          <p:cNvPr id="3" name="Content Placeholder 2"/>
          <p:cNvSpPr>
            <a:spLocks noGrp="1"/>
          </p:cNvSpPr>
          <p:nvPr>
            <p:ph idx="1"/>
          </p:nvPr>
        </p:nvSpPr>
        <p:spPr/>
        <p:txBody>
          <a:bodyPr>
            <a:normAutofit fontScale="92500" lnSpcReduction="20000"/>
          </a:bodyPr>
          <a:lstStyle/>
          <a:p>
            <a:r>
              <a:rPr lang="en-US" sz="2800" dirty="0" smtClean="0"/>
              <a:t>“But I still have many things to say to you, but you cannot bear them now. However, when He, the Spirit of truth, has come, He will </a:t>
            </a:r>
            <a:r>
              <a:rPr lang="en-US" sz="2800" u="sng" dirty="0" smtClean="0"/>
              <a:t>guide you into all truth</a:t>
            </a:r>
            <a:r>
              <a:rPr lang="en-US" sz="2800" dirty="0" smtClean="0"/>
              <a:t>; for He will not speak on His own authority, but whatever He hears He will speak” (John 16:12).</a:t>
            </a:r>
          </a:p>
          <a:p>
            <a:r>
              <a:rPr lang="en-US" sz="2800" dirty="0" smtClean="0"/>
              <a:t>“For I have not shunned to declare to you </a:t>
            </a:r>
            <a:r>
              <a:rPr lang="en-US" sz="2800" u="sng" dirty="0" smtClean="0"/>
              <a:t>the whole counsel of God</a:t>
            </a:r>
            <a:r>
              <a:rPr lang="en-US" sz="2800" dirty="0" smtClean="0"/>
              <a:t>” (Acts 20:27).</a:t>
            </a:r>
          </a:p>
          <a:p>
            <a:r>
              <a:rPr lang="en-US" sz="2800" dirty="0" smtClean="0"/>
              <a:t>“…as His divine power has given to us </a:t>
            </a:r>
            <a:r>
              <a:rPr lang="en-US" sz="2800" u="sng" dirty="0" smtClean="0"/>
              <a:t>all things</a:t>
            </a:r>
            <a:r>
              <a:rPr lang="en-US" sz="2800" dirty="0" smtClean="0"/>
              <a:t> that pertain to life and godliness” (2 Peter 1:3).</a:t>
            </a:r>
          </a:p>
          <a:p>
            <a:r>
              <a:rPr lang="en-US" sz="2800" dirty="0" smtClean="0"/>
              <a:t>“While I was very diligent to write to you concerning our common salvation, I found it necessary to w rite to you exhorting you to </a:t>
            </a:r>
            <a:r>
              <a:rPr lang="en-US" sz="2800" u="sng" dirty="0" smtClean="0"/>
              <a:t>contend earnestly for the faith which was once for all delivered to the saints</a:t>
            </a:r>
            <a:r>
              <a:rPr lang="en-US" sz="2800" dirty="0" smtClean="0"/>
              <a:t>” (Jude 3).</a:t>
            </a:r>
          </a:p>
        </p:txBody>
      </p:sp>
    </p:spTree>
    <p:extLst>
      <p:ext uri="{BB962C8B-B14F-4D97-AF65-F5344CB8AC3E}">
        <p14:creationId xmlns:p14="http://schemas.microsoft.com/office/powerpoint/2010/main" val="1095963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r>
              <a:rPr lang="en-US" sz="3200" dirty="0" smtClean="0">
                <a:latin typeface="Segoe Script" panose="020B0504020000000003" pitchFamily="34" charset="0"/>
              </a:rPr>
              <a:t>A Transition in the Spirit’s Work</a:t>
            </a:r>
            <a:endParaRPr lang="en-US" sz="3200" dirty="0">
              <a:latin typeface="Segoe Script" panose="020B0504020000000003" pitchFamily="34" charset="0"/>
            </a:endParaRPr>
          </a:p>
        </p:txBody>
      </p:sp>
      <p:sp>
        <p:nvSpPr>
          <p:cNvPr id="3" name="Content Placeholder 2"/>
          <p:cNvSpPr>
            <a:spLocks noGrp="1"/>
          </p:cNvSpPr>
          <p:nvPr>
            <p:ph idx="1"/>
          </p:nvPr>
        </p:nvSpPr>
        <p:spPr/>
        <p:txBody>
          <a:bodyPr>
            <a:normAutofit fontScale="92500" lnSpcReduction="10000"/>
          </a:bodyPr>
          <a:lstStyle/>
          <a:p>
            <a:r>
              <a:rPr lang="en-US" sz="2800" dirty="0" smtClean="0"/>
              <a:t>“And </a:t>
            </a:r>
            <a:r>
              <a:rPr lang="en-US" sz="2800" dirty="0"/>
              <a:t>He Himself gave some to be apostles, some prophets, some evangelists, and some pastors and teachers, </a:t>
            </a:r>
            <a:r>
              <a:rPr lang="en-US" sz="2800" dirty="0" smtClean="0"/>
              <a:t>for </a:t>
            </a:r>
            <a:r>
              <a:rPr lang="en-US" sz="2800" dirty="0"/>
              <a:t>the equipping of the saints for the work of ministry, for the edifying of the body of Christ, </a:t>
            </a:r>
            <a:r>
              <a:rPr lang="en-US" sz="2800" dirty="0" smtClean="0"/>
              <a:t>till </a:t>
            </a:r>
            <a:r>
              <a:rPr lang="en-US" sz="2800" dirty="0"/>
              <a:t>we all come to the unity of the faith and of the knowledge of the Son of God, to a perfect man, to the measure of the stature of the fullness of Christ; </a:t>
            </a:r>
            <a:r>
              <a:rPr lang="en-US" sz="2800" dirty="0" smtClean="0"/>
              <a:t>that </a:t>
            </a:r>
            <a:r>
              <a:rPr lang="en-US" sz="2800" dirty="0"/>
              <a:t>we should no longer be children, tossed to and fro and carried about with every wind of doctrine, by the trickery of men, in the cunning craftiness of deceitful plotting, </a:t>
            </a:r>
            <a:r>
              <a:rPr lang="en-US" sz="2800" dirty="0" smtClean="0"/>
              <a:t>but</a:t>
            </a:r>
            <a:r>
              <a:rPr lang="en-US" sz="2800" dirty="0"/>
              <a:t>, speaking the truth in love, may grow up in all things into Him who is the </a:t>
            </a:r>
            <a:r>
              <a:rPr lang="en-US" sz="2800" dirty="0" smtClean="0"/>
              <a:t>head—Christ…” (Ephesians 4:11-15).</a:t>
            </a:r>
          </a:p>
        </p:txBody>
      </p:sp>
    </p:spTree>
    <p:extLst>
      <p:ext uri="{BB962C8B-B14F-4D97-AF65-F5344CB8AC3E}">
        <p14:creationId xmlns:p14="http://schemas.microsoft.com/office/powerpoint/2010/main" val="2897504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latin typeface="Segoe Script" panose="020B0504020000000003" pitchFamily="34" charset="0"/>
              </a:rPr>
              <a:t>Revealing the Word</a:t>
            </a:r>
            <a:endParaRPr lang="en-US" dirty="0">
              <a:latin typeface="Segoe Script" panose="020B0504020000000003" pitchFamily="34" charset="0"/>
            </a:endParaRPr>
          </a:p>
        </p:txBody>
      </p:sp>
      <p:sp>
        <p:nvSpPr>
          <p:cNvPr id="3" name="Content Placeholder 2"/>
          <p:cNvSpPr>
            <a:spLocks noGrp="1"/>
          </p:cNvSpPr>
          <p:nvPr>
            <p:ph idx="1"/>
          </p:nvPr>
        </p:nvSpPr>
        <p:spPr/>
        <p:txBody>
          <a:bodyPr/>
          <a:lstStyle/>
          <a:p>
            <a:r>
              <a:rPr lang="en-US" dirty="0" smtClean="0"/>
              <a:t>Read John 14:15-18, 26; 15:26; 16:7-12.</a:t>
            </a:r>
          </a:p>
          <a:p>
            <a:r>
              <a:rPr lang="en-US" dirty="0" smtClean="0"/>
              <a:t>Promise made to the apostles:</a:t>
            </a:r>
          </a:p>
          <a:p>
            <a:pPr lvl="1"/>
            <a:r>
              <a:rPr lang="en-US" dirty="0" smtClean="0"/>
              <a:t>“When evening had come, He sat down with the twelve” (Matthew 26:20).</a:t>
            </a:r>
          </a:p>
          <a:p>
            <a:pPr lvl="1"/>
            <a:r>
              <a:rPr lang="en-US" dirty="0" smtClean="0"/>
              <a:t>Also, “…had given commandments to the apostles whom He had chosen….wait for the Promise of the Father…you shall be baptized with the Holy Spirit….you shall receive power when the Holy Spirit has come upon you” (Acts 1:1-8).</a:t>
            </a:r>
            <a:endParaRPr lang="en-US" dirty="0"/>
          </a:p>
        </p:txBody>
      </p:sp>
    </p:spTree>
    <p:extLst>
      <p:ext uri="{BB962C8B-B14F-4D97-AF65-F5344CB8AC3E}">
        <p14:creationId xmlns:p14="http://schemas.microsoft.com/office/powerpoint/2010/main" val="122270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latin typeface="Segoe Script" panose="020B0504020000000003" pitchFamily="34" charset="0"/>
              </a:rPr>
              <a:t>Revealing the Word</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“For </a:t>
            </a:r>
            <a:r>
              <a:rPr lang="en-US" dirty="0"/>
              <a:t>this reason I, Paul, the prisoner of Christ Jesus for you Gentiles-- </a:t>
            </a:r>
            <a:r>
              <a:rPr lang="en-US" dirty="0" smtClean="0"/>
              <a:t>if </a:t>
            </a:r>
            <a:r>
              <a:rPr lang="en-US" dirty="0"/>
              <a:t>indeed you have heard of the dispensation of the grace of God which was given to me for you, </a:t>
            </a:r>
            <a:r>
              <a:rPr lang="en-US" dirty="0" smtClean="0"/>
              <a:t>how </a:t>
            </a:r>
            <a:r>
              <a:rPr lang="en-US" dirty="0"/>
              <a:t>that by revelation He made known to me the mystery (as I have briefly written already, </a:t>
            </a:r>
            <a:r>
              <a:rPr lang="en-US" dirty="0" smtClean="0"/>
              <a:t>by </a:t>
            </a:r>
            <a:r>
              <a:rPr lang="en-US" dirty="0"/>
              <a:t>which, when you read, you may understand my knowledge in the mystery of Christ), </a:t>
            </a:r>
            <a:r>
              <a:rPr lang="en-US" dirty="0" smtClean="0"/>
              <a:t>which </a:t>
            </a:r>
            <a:r>
              <a:rPr lang="en-US" dirty="0"/>
              <a:t>in other ages was not made known to the sons of men, as it has now been revealed by the Spirit to His holy apostles and </a:t>
            </a:r>
            <a:r>
              <a:rPr lang="en-US" dirty="0" smtClean="0"/>
              <a:t>prophets” (Ephesians 3:1-5).</a:t>
            </a:r>
            <a:endParaRPr lang="en-US" dirty="0"/>
          </a:p>
        </p:txBody>
      </p:sp>
    </p:spTree>
    <p:extLst>
      <p:ext uri="{BB962C8B-B14F-4D97-AF65-F5344CB8AC3E}">
        <p14:creationId xmlns:p14="http://schemas.microsoft.com/office/powerpoint/2010/main" val="85573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latin typeface="Segoe Script" panose="020B0504020000000003" pitchFamily="34" charset="0"/>
              </a:rPr>
              <a:t>Revealing the Word</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a:bodyPr>
          <a:lstStyle/>
          <a:p>
            <a:r>
              <a:rPr lang="en-US" dirty="0" smtClean="0"/>
              <a:t>“…knowing </a:t>
            </a:r>
            <a:r>
              <a:rPr lang="en-US" dirty="0"/>
              <a:t>this first, that no prophecy of Scripture is of any private interpretation, </a:t>
            </a:r>
            <a:r>
              <a:rPr lang="en-US" dirty="0" smtClean="0"/>
              <a:t>for </a:t>
            </a:r>
            <a:r>
              <a:rPr lang="en-US" dirty="0"/>
              <a:t>prophecy never came by the will of man, but holy men of God spoke as they were moved by the Holy </a:t>
            </a:r>
            <a:r>
              <a:rPr lang="en-US" dirty="0" smtClean="0"/>
              <a:t>Spirit” (2 Peter 1:20-21)</a:t>
            </a:r>
            <a:endParaRPr lang="en-US" dirty="0"/>
          </a:p>
        </p:txBody>
      </p:sp>
    </p:spTree>
    <p:extLst>
      <p:ext uri="{BB962C8B-B14F-4D97-AF65-F5344CB8AC3E}">
        <p14:creationId xmlns:p14="http://schemas.microsoft.com/office/powerpoint/2010/main" val="367220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latin typeface="Segoe Script" panose="020B0504020000000003" pitchFamily="34" charset="0"/>
              </a:rPr>
              <a:t>Confirming the Word </a:t>
            </a:r>
            <a:br>
              <a:rPr lang="en-US" dirty="0" smtClean="0">
                <a:latin typeface="Segoe Script" panose="020B0504020000000003" pitchFamily="34" charset="0"/>
              </a:rPr>
            </a:br>
            <a:r>
              <a:rPr lang="en-US" dirty="0" smtClean="0">
                <a:latin typeface="Segoe Script" panose="020B0504020000000003" pitchFamily="34" charset="0"/>
              </a:rPr>
              <a:t>by Miracles</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a:bodyPr>
          <a:lstStyle/>
          <a:p>
            <a:r>
              <a:rPr lang="en-US" dirty="0" smtClean="0"/>
              <a:t>“So then, after the Lord had spoken to them, He was received up into heaven, and sat down at the right hand of God. And they went out and preached everywhere, </a:t>
            </a:r>
            <a:r>
              <a:rPr lang="en-US" u="sng" dirty="0" smtClean="0"/>
              <a:t>the Lord working with them and confirming the word through the accompanying signs</a:t>
            </a:r>
            <a:r>
              <a:rPr lang="en-US" dirty="0" smtClean="0"/>
              <a:t>” (Mark 16:19-20).</a:t>
            </a:r>
            <a:endParaRPr lang="en-US" dirty="0"/>
          </a:p>
        </p:txBody>
      </p:sp>
    </p:spTree>
    <p:extLst>
      <p:ext uri="{BB962C8B-B14F-4D97-AF65-F5344CB8AC3E}">
        <p14:creationId xmlns:p14="http://schemas.microsoft.com/office/powerpoint/2010/main" val="275515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latin typeface="Segoe Script" panose="020B0504020000000003" pitchFamily="34" charset="0"/>
              </a:rPr>
              <a:t>Confirming the Word </a:t>
            </a:r>
            <a:br>
              <a:rPr lang="en-US" dirty="0" smtClean="0">
                <a:latin typeface="Segoe Script" panose="020B0504020000000003" pitchFamily="34" charset="0"/>
              </a:rPr>
            </a:br>
            <a:r>
              <a:rPr lang="en-US" dirty="0" smtClean="0">
                <a:latin typeface="Segoe Script" panose="020B0504020000000003" pitchFamily="34" charset="0"/>
              </a:rPr>
              <a:t>by Miracles</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t>“Therefore they stayed there a long time, speaking boldly in the Lord, who was </a:t>
            </a:r>
            <a:r>
              <a:rPr lang="en-US" u="sng" dirty="0" smtClean="0"/>
              <a:t>bearing witness to the word of His grace, granting signs and wonders to be done by their hands</a:t>
            </a:r>
            <a:r>
              <a:rPr lang="en-US" dirty="0" smtClean="0"/>
              <a:t>” (Acts 14:3).</a:t>
            </a:r>
          </a:p>
          <a:p>
            <a:r>
              <a:rPr lang="en-US" dirty="0" smtClean="0"/>
              <a:t>“Therefore </a:t>
            </a:r>
            <a:r>
              <a:rPr lang="en-US" dirty="0"/>
              <a:t>I have reason to glory in Christ Jesus in the things which pertain to God. </a:t>
            </a:r>
            <a:r>
              <a:rPr lang="en-US" dirty="0" smtClean="0"/>
              <a:t>For </a:t>
            </a:r>
            <a:r>
              <a:rPr lang="en-US" dirty="0"/>
              <a:t>I will not dare to speak of any of those things which Christ has not accomplished through me, in word and deed, to make the Gentiles obedient-- </a:t>
            </a:r>
            <a:r>
              <a:rPr lang="en-US" u="sng" dirty="0" smtClean="0"/>
              <a:t>in </a:t>
            </a:r>
            <a:r>
              <a:rPr lang="en-US" u="sng" dirty="0"/>
              <a:t>mighty signs and wonders, by the power of the Spirit of God</a:t>
            </a:r>
            <a:r>
              <a:rPr lang="en-US" dirty="0"/>
              <a:t>, so that from Jerusalem and round about to Illyricum I have fully preached the gospel of </a:t>
            </a:r>
            <a:r>
              <a:rPr lang="en-US" dirty="0" smtClean="0"/>
              <a:t>Christ” (Romans 15:17-19).</a:t>
            </a:r>
            <a:endParaRPr lang="en-US" dirty="0"/>
          </a:p>
        </p:txBody>
      </p:sp>
    </p:spTree>
    <p:extLst>
      <p:ext uri="{BB962C8B-B14F-4D97-AF65-F5344CB8AC3E}">
        <p14:creationId xmlns:p14="http://schemas.microsoft.com/office/powerpoint/2010/main" val="783760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latin typeface="Segoe Script" panose="020B0504020000000003" pitchFamily="34" charset="0"/>
              </a:rPr>
              <a:t>Confirming the Word </a:t>
            </a:r>
            <a:br>
              <a:rPr lang="en-US" dirty="0" smtClean="0">
                <a:latin typeface="Segoe Script" panose="020B0504020000000003" pitchFamily="34" charset="0"/>
              </a:rPr>
            </a:br>
            <a:r>
              <a:rPr lang="en-US" dirty="0" smtClean="0">
                <a:latin typeface="Segoe Script" panose="020B0504020000000003" pitchFamily="34" charset="0"/>
              </a:rPr>
              <a:t>by Miracles</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“Therefore </a:t>
            </a:r>
            <a:r>
              <a:rPr lang="en-US" dirty="0"/>
              <a:t>we must give the more earnest heed to the things we have heard, lest we drift </a:t>
            </a:r>
            <a:r>
              <a:rPr lang="en-US" dirty="0" smtClean="0"/>
              <a:t>away.</a:t>
            </a:r>
            <a:r>
              <a:rPr lang="en-US" b="1" dirty="0"/>
              <a:t> </a:t>
            </a:r>
            <a:r>
              <a:rPr lang="en-US" dirty="0" smtClean="0"/>
              <a:t>For </a:t>
            </a:r>
            <a:r>
              <a:rPr lang="en-US" dirty="0"/>
              <a:t>if the word spoken through angels proved steadfast, and every transgression and disobedience received a just reward, </a:t>
            </a:r>
            <a:r>
              <a:rPr lang="en-US" dirty="0" smtClean="0"/>
              <a:t>how </a:t>
            </a:r>
            <a:r>
              <a:rPr lang="en-US" dirty="0"/>
              <a:t>shall we escape if we neglect so great a salvation, which at the first began to be spoken by the Lord, and was confirmed to us by those who heard Him</a:t>
            </a:r>
            <a:r>
              <a:rPr lang="en-US" dirty="0" smtClean="0"/>
              <a:t>,</a:t>
            </a:r>
            <a:r>
              <a:rPr lang="en-US" dirty="0"/>
              <a:t> God also bearing witness both with signs and wonders, with various miracles, and gifts of the Holy Spirit, according to His own will</a:t>
            </a:r>
            <a:r>
              <a:rPr lang="en-US" dirty="0" smtClean="0"/>
              <a:t>?” (Hebrews 2:1-4)</a:t>
            </a:r>
            <a:endParaRPr lang="en-US" dirty="0"/>
          </a:p>
        </p:txBody>
      </p:sp>
    </p:spTree>
    <p:extLst>
      <p:ext uri="{BB962C8B-B14F-4D97-AF65-F5344CB8AC3E}">
        <p14:creationId xmlns:p14="http://schemas.microsoft.com/office/powerpoint/2010/main" val="575418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latin typeface="Segoe Script" panose="020B0504020000000003" pitchFamily="34" charset="0"/>
              </a:rPr>
              <a:t>Confirming the Word </a:t>
            </a:r>
            <a:br>
              <a:rPr lang="en-US" dirty="0" smtClean="0">
                <a:latin typeface="Segoe Script" panose="020B0504020000000003" pitchFamily="34" charset="0"/>
              </a:rPr>
            </a:br>
            <a:r>
              <a:rPr lang="en-US" dirty="0" smtClean="0">
                <a:latin typeface="Segoe Script" panose="020B0504020000000003" pitchFamily="34" charset="0"/>
              </a:rPr>
              <a:t>by Miracles</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a:bodyPr>
          <a:lstStyle/>
          <a:p>
            <a:r>
              <a:rPr lang="en-US" dirty="0" smtClean="0"/>
              <a:t>“</a:t>
            </a:r>
            <a:r>
              <a:rPr lang="en-US" dirty="0"/>
              <a:t> There was a man of the Pharisees named Nicodemus, a ruler of the Jews. </a:t>
            </a:r>
            <a:r>
              <a:rPr lang="en-US" dirty="0" smtClean="0"/>
              <a:t>This </a:t>
            </a:r>
            <a:r>
              <a:rPr lang="en-US" dirty="0"/>
              <a:t>man came to Jesus by night and said to Him, "Rabbi, we know that You are a teacher come from God; for no one can do these signs that You do unless God is with </a:t>
            </a:r>
            <a:r>
              <a:rPr lang="en-US" dirty="0" smtClean="0"/>
              <a:t>him” (John 3:1-2).</a:t>
            </a:r>
            <a:endParaRPr lang="en-US" dirty="0"/>
          </a:p>
        </p:txBody>
      </p:sp>
    </p:spTree>
    <p:extLst>
      <p:ext uri="{BB962C8B-B14F-4D97-AF65-F5344CB8AC3E}">
        <p14:creationId xmlns:p14="http://schemas.microsoft.com/office/powerpoint/2010/main" val="3484044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nabsolutefortoday.com/wp-content/uploads/2013/05/sunshine-wallpaper_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8193" cy="6854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latin typeface="Segoe Script" panose="020B0504020000000003" pitchFamily="34" charset="0"/>
              </a:rPr>
              <a:t>Miraculous Gifts</a:t>
            </a:r>
            <a:endParaRPr lang="en-US" dirty="0">
              <a:latin typeface="Segoe Script" panose="020B0504020000000003"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Miraculous gifts were imparted through the laying on of the apostles’ hands:</a:t>
            </a:r>
          </a:p>
          <a:p>
            <a:pPr lvl="1"/>
            <a:r>
              <a:rPr lang="en-US" dirty="0" smtClean="0"/>
              <a:t>“Now </a:t>
            </a:r>
            <a:r>
              <a:rPr lang="en-US" dirty="0"/>
              <a:t>when the apostles who were at Jerusalem heard that Samaria had received the word of God, they sent Peter and John to them</a:t>
            </a:r>
            <a:r>
              <a:rPr lang="en-US" dirty="0" smtClean="0"/>
              <a:t>,</a:t>
            </a:r>
            <a:r>
              <a:rPr lang="en-US" dirty="0"/>
              <a:t> who, when they had come down, prayed for them that they might receive the Holy Spirit. </a:t>
            </a:r>
            <a:r>
              <a:rPr lang="en-US" dirty="0" smtClean="0"/>
              <a:t>For </a:t>
            </a:r>
            <a:r>
              <a:rPr lang="en-US" dirty="0"/>
              <a:t>as yet He had fallen upon none of them. They had only been baptized in the name of the Lord Jesus. </a:t>
            </a:r>
            <a:r>
              <a:rPr lang="en-US" dirty="0" smtClean="0"/>
              <a:t>Then </a:t>
            </a:r>
            <a:r>
              <a:rPr lang="en-US" dirty="0"/>
              <a:t>they laid hands on them, and they received the Holy Spirit. </a:t>
            </a:r>
            <a:r>
              <a:rPr lang="en-US" dirty="0" smtClean="0"/>
              <a:t>And </a:t>
            </a:r>
            <a:r>
              <a:rPr lang="en-US" dirty="0"/>
              <a:t>when Simon saw that through the laying on of the apostles' hands the Holy Spirit was given, he offered them </a:t>
            </a:r>
            <a:r>
              <a:rPr lang="en-US" dirty="0" smtClean="0"/>
              <a:t>money” (Acts 8:14-18)</a:t>
            </a:r>
            <a:endParaRPr lang="en-US" dirty="0"/>
          </a:p>
        </p:txBody>
      </p:sp>
    </p:spTree>
    <p:extLst>
      <p:ext uri="{BB962C8B-B14F-4D97-AF65-F5344CB8AC3E}">
        <p14:creationId xmlns:p14="http://schemas.microsoft.com/office/powerpoint/2010/main" val="311957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977</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Work of the  Holy Spirit Then</vt:lpstr>
      <vt:lpstr>Revealing the Word</vt:lpstr>
      <vt:lpstr>Revealing the Word</vt:lpstr>
      <vt:lpstr>Revealing the Word</vt:lpstr>
      <vt:lpstr>Confirming the Word  by Miracles</vt:lpstr>
      <vt:lpstr>Confirming the Word  by Miracles</vt:lpstr>
      <vt:lpstr>Confirming the Word  by Miracles</vt:lpstr>
      <vt:lpstr>Confirming the Word  by Miracles</vt:lpstr>
      <vt:lpstr>Miraculous Gifts</vt:lpstr>
      <vt:lpstr>Miraculous Gifts</vt:lpstr>
      <vt:lpstr>Miraculous Gifts</vt:lpstr>
      <vt:lpstr>Miraculous Gifts</vt:lpstr>
      <vt:lpstr>Miraculous Gifts –  the Gifts of the Spirit</vt:lpstr>
      <vt:lpstr>Miraculous Gifts –  the Gifts of the Spirit</vt:lpstr>
      <vt:lpstr>Miraculous Gifts –  the Gifts of the Spirit</vt:lpstr>
      <vt:lpstr>A Transition in the Spirit’s Work</vt:lpstr>
      <vt:lpstr>A Transition in the Spirit’s Work</vt:lpstr>
      <vt:lpstr>A Transition in the Spirit’s Work</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 of the  Holy Spirit Then</dc:title>
  <dc:creator>queenway</dc:creator>
  <cp:lastModifiedBy>queenway</cp:lastModifiedBy>
  <cp:revision>5</cp:revision>
  <dcterms:created xsi:type="dcterms:W3CDTF">2014-03-19T17:12:23Z</dcterms:created>
  <dcterms:modified xsi:type="dcterms:W3CDTF">2014-03-19T18:01:39Z</dcterms:modified>
</cp:coreProperties>
</file>