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85A5-689E-4D25-B8BB-355B486A3650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33BA-6BFD-4D0C-B492-B9DCE407D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0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85A5-689E-4D25-B8BB-355B486A3650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33BA-6BFD-4D0C-B492-B9DCE407D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6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85A5-689E-4D25-B8BB-355B486A3650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33BA-6BFD-4D0C-B492-B9DCE407D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83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85A5-689E-4D25-B8BB-355B486A3650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33BA-6BFD-4D0C-B492-B9DCE407D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2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85A5-689E-4D25-B8BB-355B486A3650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33BA-6BFD-4D0C-B492-B9DCE407D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7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85A5-689E-4D25-B8BB-355B486A3650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33BA-6BFD-4D0C-B492-B9DCE407D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4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85A5-689E-4D25-B8BB-355B486A3650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33BA-6BFD-4D0C-B492-B9DCE407D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6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85A5-689E-4D25-B8BB-355B486A3650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33BA-6BFD-4D0C-B492-B9DCE407D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8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85A5-689E-4D25-B8BB-355B486A3650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33BA-6BFD-4D0C-B492-B9DCE407D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85A5-689E-4D25-B8BB-355B486A3650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33BA-6BFD-4D0C-B492-B9DCE407D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8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85A5-689E-4D25-B8BB-355B486A3650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33BA-6BFD-4D0C-B492-B9DCE407D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E85A5-689E-4D25-B8BB-355B486A3650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233BA-6BFD-4D0C-B492-B9DCE407D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2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queenway\Desktop\51vZVMEkLGL._BO2,204,203,200_PIsitb-sticker-v3-big,TopRight,0,-55_SX278_SY278_PIkin4,BottomRight,1,22_AA300_SH20_OU01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edia.salemwebnetwork.com/worshiphousemedia/resource/images/main/s/mo/mow/mo/holyspiritdovefl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delon-Light" panose="00000300000000000000" pitchFamily="2" charset="0"/>
                <a:ea typeface="Adelon-Light" panose="00000300000000000000" pitchFamily="2" charset="0"/>
              </a:rPr>
              <a:t>Two Instances of Holy Spirit Baptism</a:t>
            </a:r>
            <a:endParaRPr lang="en-US" dirty="0">
              <a:latin typeface="Adelon-Light" panose="00000300000000000000" pitchFamily="2" charset="0"/>
              <a:ea typeface="Adelon-Light" panose="000003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00200"/>
            <a:ext cx="6324600" cy="4953000"/>
          </a:xfrm>
        </p:spPr>
        <p:txBody>
          <a:bodyPr>
            <a:normAutofit/>
          </a:bodyPr>
          <a:lstStyle/>
          <a:p>
            <a:r>
              <a:rPr lang="en-US" sz="2900" dirty="0" smtClean="0"/>
              <a:t>Not for salvation (Acts 10:6; 11:13-14)</a:t>
            </a:r>
          </a:p>
          <a:p>
            <a:r>
              <a:rPr lang="en-US" dirty="0" smtClean="0"/>
              <a:t>Peter taught faith (10:43) and water baptism (10:47-48)</a:t>
            </a:r>
          </a:p>
          <a:p>
            <a:r>
              <a:rPr lang="en-US" dirty="0" smtClean="0"/>
              <a:t>Administered to prove that Gentiles could be saved:</a:t>
            </a:r>
          </a:p>
          <a:p>
            <a:pPr lvl="1"/>
            <a:r>
              <a:rPr lang="en-US" dirty="0" smtClean="0"/>
              <a:t>Reaction in Acts 10:45</a:t>
            </a:r>
          </a:p>
          <a:p>
            <a:pPr lvl="1"/>
            <a:r>
              <a:rPr lang="en-US" dirty="0" smtClean="0"/>
              <a:t>Reaction in Acts 11:1-3, 18</a:t>
            </a:r>
          </a:p>
          <a:p>
            <a:r>
              <a:rPr lang="en-US" dirty="0" smtClean="0"/>
              <a:t>Two instances (Acts 11:15-17)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0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edia.salemwebnetwork.com/worshiphousemedia/resource/images/main/s/mo/mow/mo/holyspiritdovefl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delon-Light" panose="00000300000000000000" pitchFamily="2" charset="0"/>
                <a:ea typeface="Adelon-Light" panose="00000300000000000000" pitchFamily="2" charset="0"/>
              </a:rPr>
              <a:t>One Baptism (Ephesians 4:5)</a:t>
            </a:r>
            <a:endParaRPr lang="en-US" dirty="0">
              <a:latin typeface="Adelon-Light" panose="00000300000000000000" pitchFamily="2" charset="0"/>
              <a:ea typeface="Adelon-Light" panose="000003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Holy Spirit baptism and water baptism cannot coexist today. That would be two baptisms.</a:t>
            </a:r>
          </a:p>
          <a:p>
            <a:r>
              <a:rPr lang="en-US" dirty="0" smtClean="0"/>
              <a:t>One baptism = water baptism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salemwebnetwork.com/worshiphousemedia/resource/images/main/s/mo/mow/mo/holyspiritdovefl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atin typeface="Toledo" pitchFamily="2" charset="0"/>
              </a:rPr>
              <a:t>Baptism of the </a:t>
            </a:r>
            <a:br>
              <a:rPr lang="en-US" sz="6600" b="1" dirty="0" smtClean="0">
                <a:latin typeface="Toledo" pitchFamily="2" charset="0"/>
              </a:rPr>
            </a:br>
            <a:r>
              <a:rPr lang="en-US" sz="6600" b="1" dirty="0" smtClean="0">
                <a:latin typeface="Toledo" pitchFamily="2" charset="0"/>
              </a:rPr>
              <a:t>Holy Spirit</a:t>
            </a:r>
            <a:endParaRPr lang="en-US" sz="6600" b="1" dirty="0">
              <a:latin typeface="Toledo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7400" y="4114800"/>
            <a:ext cx="3200400" cy="1447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  <a:latin typeface="Adelon-Light" panose="00000300000000000000" pitchFamily="2" charset="0"/>
                <a:ea typeface="Adelon-Light" panose="00000300000000000000" pitchFamily="2" charset="0"/>
              </a:rPr>
              <a:t>Session 2</a:t>
            </a:r>
          </a:p>
          <a:p>
            <a:pPr algn="l"/>
            <a:r>
              <a:rPr lang="en-US" sz="3600" dirty="0" smtClean="0">
                <a:solidFill>
                  <a:schemeClr val="bg1"/>
                </a:solidFill>
                <a:latin typeface="Adelon-Light" panose="00000300000000000000" pitchFamily="2" charset="0"/>
                <a:ea typeface="Adelon-Light" panose="00000300000000000000" pitchFamily="2" charset="0"/>
              </a:rPr>
              <a:t>March 22, 2014</a:t>
            </a:r>
            <a:endParaRPr lang="en-US" sz="3600" dirty="0">
              <a:solidFill>
                <a:schemeClr val="bg1"/>
              </a:solidFill>
              <a:latin typeface="Adelon-Light" panose="00000300000000000000" pitchFamily="2" charset="0"/>
              <a:ea typeface="Adelon-Light" panose="000003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7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edia.salemwebnetwork.com/worshiphousemedia/resource/images/main/s/mo/mow/mo/holyspiritdovefl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elon-Light" panose="00000300000000000000" pitchFamily="2" charset="0"/>
                <a:ea typeface="Adelon-Light" panose="00000300000000000000" pitchFamily="2" charset="0"/>
              </a:rPr>
              <a:t>The Promise (Matthew 3:11)</a:t>
            </a:r>
            <a:endParaRPr lang="en-US" dirty="0">
              <a:latin typeface="Adelon-Light" panose="00000300000000000000" pitchFamily="2" charset="0"/>
              <a:ea typeface="Adelon-Light" panose="000003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Baptism of fire…</a:t>
            </a:r>
          </a:p>
          <a:p>
            <a:pPr lvl="1"/>
            <a:r>
              <a:rPr lang="en-US" dirty="0" smtClean="0"/>
              <a:t>“Then there appeared to them divided tongues, </a:t>
            </a:r>
            <a:r>
              <a:rPr lang="en-US" u="sng" dirty="0" smtClean="0"/>
              <a:t>as of fire</a:t>
            </a:r>
            <a:r>
              <a:rPr lang="en-US" dirty="0" smtClean="0"/>
              <a:t>, and one sat upon each of them. And they were all filled with the Holy Spirit…” (Acts 2:3-4).</a:t>
            </a:r>
          </a:p>
          <a:p>
            <a:pPr lvl="1"/>
            <a:r>
              <a:rPr lang="en-US" dirty="0" smtClean="0"/>
              <a:t>Hellfire: Matthew 3:10, 12</a:t>
            </a:r>
          </a:p>
          <a:p>
            <a:r>
              <a:rPr lang="en-US" dirty="0" smtClean="0"/>
              <a:t>A promise to be administered by Christ Himself; not a command to be obeyed.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82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edia.salemwebnetwork.com/worshiphousemedia/resource/images/main/s/mo/mow/mo/holyspiritdovefl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elon-Light" panose="00000300000000000000" pitchFamily="2" charset="0"/>
                <a:ea typeface="Adelon-Light" panose="00000300000000000000" pitchFamily="2" charset="0"/>
              </a:rPr>
              <a:t>The Promise (Matthew 3:11)</a:t>
            </a:r>
            <a:endParaRPr lang="en-US" dirty="0">
              <a:latin typeface="Adelon-Light" panose="00000300000000000000" pitchFamily="2" charset="0"/>
              <a:ea typeface="Adelon-Light" panose="000003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4525963"/>
          </a:xfrm>
        </p:spPr>
        <p:txBody>
          <a:bodyPr/>
          <a:lstStyle/>
          <a:p>
            <a:r>
              <a:rPr lang="en-US" dirty="0" smtClean="0"/>
              <a:t>John wasn’t saying that Holy Spirit baptism would replace water baptism.</a:t>
            </a:r>
          </a:p>
          <a:p>
            <a:pPr lvl="1"/>
            <a:r>
              <a:rPr lang="en-US" dirty="0" smtClean="0"/>
              <a:t>Water baptism was a part of Jesus’ ministry (John 4:1-2).</a:t>
            </a:r>
          </a:p>
          <a:p>
            <a:pPr lvl="1"/>
            <a:r>
              <a:rPr lang="en-US" dirty="0" smtClean="0"/>
              <a:t>Water baptism was practiced by the church (Acts 8:36-37; 10:47).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9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edia.salemwebnetwork.com/worshiphousemedia/resource/images/main/s/mo/mow/mo/holyspiritdovefl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delon-Light" panose="00000300000000000000" pitchFamily="2" charset="0"/>
                <a:ea typeface="Adelon-Light" panose="00000300000000000000" pitchFamily="2" charset="0"/>
              </a:rPr>
              <a:t>The Promise Restated (Acts 1:1-8)</a:t>
            </a:r>
            <a:endParaRPr lang="en-US" dirty="0">
              <a:latin typeface="Adelon-Light" panose="00000300000000000000" pitchFamily="2" charset="0"/>
              <a:ea typeface="Adelon-Light" panose="000003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4525963"/>
          </a:xfrm>
        </p:spPr>
        <p:txBody>
          <a:bodyPr/>
          <a:lstStyle/>
          <a:p>
            <a:r>
              <a:rPr lang="en-US" dirty="0" smtClean="0"/>
              <a:t>Application: apostles</a:t>
            </a:r>
          </a:p>
          <a:p>
            <a:r>
              <a:rPr lang="en-US" dirty="0" smtClean="0"/>
              <a:t>Timing: “not many days from now” (vs. 5b)</a:t>
            </a:r>
          </a:p>
          <a:p>
            <a:r>
              <a:rPr lang="en-US" dirty="0" smtClean="0"/>
              <a:t>Purpose: it would initiate the “church age”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5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edia.salemwebnetwork.com/worshiphousemedia/resource/images/main/s/mo/mow/mo/holyspiritdovefl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delon-Light" panose="00000300000000000000" pitchFamily="2" charset="0"/>
                <a:ea typeface="Adelon-Light" panose="00000300000000000000" pitchFamily="2" charset="0"/>
              </a:rPr>
              <a:t>The Promise Restated (Acts 1:1-8)</a:t>
            </a:r>
            <a:endParaRPr lang="en-US" dirty="0">
              <a:latin typeface="Adelon-Light" panose="00000300000000000000" pitchFamily="2" charset="0"/>
              <a:ea typeface="Adelon-Light" panose="000003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“Go therefore and make disciples of all the nations, baptizing them in the name of the Father and of the Son, and of the Holy Spirit” (Matt. 28:19).</a:t>
            </a:r>
          </a:p>
          <a:p>
            <a:r>
              <a:rPr lang="en-US" dirty="0" smtClean="0"/>
              <a:t>“Nevertheless </a:t>
            </a:r>
            <a:r>
              <a:rPr lang="en-US" dirty="0"/>
              <a:t>I tell you the truth. It is to your advantage that I go away; for if I do not go away, the Helper will not come to you; but if I depart, I will send Him to you. </a:t>
            </a:r>
            <a:r>
              <a:rPr lang="en-US" dirty="0" smtClean="0"/>
              <a:t>And </a:t>
            </a:r>
            <a:r>
              <a:rPr lang="en-US" dirty="0"/>
              <a:t>when He has come, He will convict the world of sin, and of righteousness, and of </a:t>
            </a:r>
            <a:r>
              <a:rPr lang="en-US" dirty="0" smtClean="0"/>
              <a:t>judgment” (John 16:8-9).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2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edia.salemwebnetwork.com/worshiphousemedia/resource/images/main/s/mo/mow/mo/holyspiritdovefl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delon-Light" panose="00000300000000000000" pitchFamily="2" charset="0"/>
                <a:ea typeface="Adelon-Light" panose="00000300000000000000" pitchFamily="2" charset="0"/>
              </a:rPr>
              <a:t>Two Instances of Holy Spirit Baptism</a:t>
            </a:r>
            <a:endParaRPr lang="en-US" dirty="0">
              <a:latin typeface="Adelon-Light" panose="00000300000000000000" pitchFamily="2" charset="0"/>
              <a:ea typeface="Adelon-Light" panose="000003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Instance: </a:t>
            </a:r>
            <a:r>
              <a:rPr lang="en-US" b="1" u="sng" dirty="0" smtClean="0"/>
              <a:t>Acts 2:1-4</a:t>
            </a:r>
          </a:p>
          <a:p>
            <a:pPr lvl="1"/>
            <a:r>
              <a:rPr lang="en-US" dirty="0" smtClean="0"/>
              <a:t>Administered by Christ.</a:t>
            </a:r>
          </a:p>
          <a:p>
            <a:pPr lvl="1"/>
            <a:r>
              <a:rPr lang="en-US" dirty="0" smtClean="0"/>
              <a:t>Suddenly and unexpectedly</a:t>
            </a:r>
          </a:p>
          <a:p>
            <a:pPr lvl="1"/>
            <a:r>
              <a:rPr lang="en-US" dirty="0" smtClean="0"/>
              <a:t>Filled with Holy Spirit</a:t>
            </a:r>
          </a:p>
          <a:p>
            <a:pPr lvl="1"/>
            <a:r>
              <a:rPr lang="en-US" dirty="0" smtClean="0"/>
              <a:t>Recipients spoke in tongues</a:t>
            </a:r>
          </a:p>
          <a:p>
            <a:pPr lvl="1"/>
            <a:r>
              <a:rPr lang="en-US" dirty="0" smtClean="0"/>
              <a:t>Initiated something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4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edia.salemwebnetwork.com/worshiphousemedia/resource/images/main/s/mo/mow/mo/holyspiritdovefl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delon-Light" panose="00000300000000000000" pitchFamily="2" charset="0"/>
                <a:ea typeface="Adelon-Light" panose="00000300000000000000" pitchFamily="2" charset="0"/>
              </a:rPr>
              <a:t>Two Instances of Holy Spirit Baptism</a:t>
            </a:r>
            <a:endParaRPr lang="en-US" dirty="0">
              <a:latin typeface="Adelon-Light" panose="00000300000000000000" pitchFamily="2" charset="0"/>
              <a:ea typeface="Adelon-Light" panose="000003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Pentecost (Acts 2:37-41)</a:t>
            </a:r>
          </a:p>
          <a:p>
            <a:r>
              <a:rPr lang="en-US" dirty="0" smtClean="0"/>
              <a:t>Invitation in Acts 3:19</a:t>
            </a:r>
          </a:p>
          <a:p>
            <a:r>
              <a:rPr lang="en-US" dirty="0" smtClean="0"/>
              <a:t>General references to church growth (Acts 4:4; 5:14; 6:1)</a:t>
            </a:r>
          </a:p>
          <a:p>
            <a:r>
              <a:rPr lang="en-US" dirty="0" smtClean="0"/>
              <a:t>Samaria (Acts 8:12-17)</a:t>
            </a:r>
          </a:p>
          <a:p>
            <a:r>
              <a:rPr lang="en-US" dirty="0" smtClean="0"/>
              <a:t>Eunuch (Acts 8:35-39)</a:t>
            </a:r>
          </a:p>
          <a:p>
            <a:r>
              <a:rPr lang="en-US" dirty="0" smtClean="0"/>
              <a:t>Saul (Acts 9:17-19)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7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edia.salemwebnetwork.com/worshiphousemedia/resource/images/main/s/mo/mow/mo/holyspiritdovefl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delon-Light" panose="00000300000000000000" pitchFamily="2" charset="0"/>
                <a:ea typeface="Adelon-Light" panose="00000300000000000000" pitchFamily="2" charset="0"/>
              </a:rPr>
              <a:t>Two Instances of Holy Spirit Baptism</a:t>
            </a:r>
            <a:endParaRPr lang="en-US" dirty="0">
              <a:latin typeface="Adelon-Light" panose="00000300000000000000" pitchFamily="2" charset="0"/>
              <a:ea typeface="Adelon-Light" panose="000003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Instance: </a:t>
            </a:r>
            <a:r>
              <a:rPr lang="en-US" b="1" u="sng" dirty="0" smtClean="0"/>
              <a:t>Acts 10:44-48</a:t>
            </a:r>
            <a:endParaRPr lang="en-US" dirty="0" smtClean="0"/>
          </a:p>
          <a:p>
            <a:pPr lvl="1"/>
            <a:r>
              <a:rPr lang="en-US" dirty="0" smtClean="0"/>
              <a:t>Administered by Christ</a:t>
            </a:r>
          </a:p>
          <a:p>
            <a:pPr lvl="1"/>
            <a:r>
              <a:rPr lang="en-US" dirty="0" smtClean="0"/>
              <a:t>Suddenly and unexpectedly</a:t>
            </a:r>
          </a:p>
          <a:p>
            <a:pPr lvl="1"/>
            <a:r>
              <a:rPr lang="en-US" dirty="0" smtClean="0"/>
              <a:t>Filled with Holy Spirit</a:t>
            </a:r>
          </a:p>
          <a:p>
            <a:pPr lvl="1"/>
            <a:r>
              <a:rPr lang="en-US" dirty="0" smtClean="0"/>
              <a:t>Recipients spoke in tongues</a:t>
            </a:r>
          </a:p>
          <a:p>
            <a:pPr lvl="1"/>
            <a:r>
              <a:rPr lang="en-US" dirty="0" smtClean="0"/>
              <a:t>Initiated something</a:t>
            </a:r>
          </a:p>
        </p:txBody>
      </p:sp>
    </p:spTree>
    <p:extLst>
      <p:ext uri="{BB962C8B-B14F-4D97-AF65-F5344CB8AC3E}">
        <p14:creationId xmlns:p14="http://schemas.microsoft.com/office/powerpoint/2010/main" val="996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419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Baptism of the  Holy Spirit</vt:lpstr>
      <vt:lpstr>The Promise (Matthew 3:11)</vt:lpstr>
      <vt:lpstr>The Promise (Matthew 3:11)</vt:lpstr>
      <vt:lpstr>The Promise Restated (Acts 1:1-8)</vt:lpstr>
      <vt:lpstr>The Promise Restated (Acts 1:1-8)</vt:lpstr>
      <vt:lpstr>Two Instances of Holy Spirit Baptism</vt:lpstr>
      <vt:lpstr>Two Instances of Holy Spirit Baptism</vt:lpstr>
      <vt:lpstr>Two Instances of Holy Spirit Baptism</vt:lpstr>
      <vt:lpstr>Two Instances of Holy Spirit Baptism</vt:lpstr>
      <vt:lpstr>One Baptism (Ephesians 4:5)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Baptism of the  Holy Spirit</dc:title>
  <dc:creator>queenway</dc:creator>
  <cp:lastModifiedBy>queenway</cp:lastModifiedBy>
  <cp:revision>6</cp:revision>
  <dcterms:created xsi:type="dcterms:W3CDTF">2014-03-18T20:47:14Z</dcterms:created>
  <dcterms:modified xsi:type="dcterms:W3CDTF">2014-03-22T13:41:35Z</dcterms:modified>
</cp:coreProperties>
</file>