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6" r:id="rId3"/>
    <p:sldId id="258" r:id="rId4"/>
    <p:sldId id="259" r:id="rId5"/>
    <p:sldId id="260" r:id="rId6"/>
    <p:sldId id="261" r:id="rId7"/>
    <p:sldId id="263" r:id="rId8"/>
    <p:sldId id="264" r:id="rId9"/>
    <p:sldId id="262" r:id="rId10"/>
    <p:sldId id="265" r:id="rId11"/>
    <p:sldId id="266" r:id="rId12"/>
    <p:sldId id="267" r:id="rId13"/>
    <p:sldId id="268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0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Title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Oval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0211BF-5F43-4765-9927-D933605A1628}" type="datetimeFigureOut">
              <a:rPr lang="en-US" smtClean="0"/>
              <a:t>9/8/2013</a:t>
            </a:fld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9C7A681-A4D4-43D4-A818-7034D1F3AC76}" type="slidenum">
              <a:rPr lang="en-US" smtClean="0"/>
              <a:t>‹#›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0211BF-5F43-4765-9927-D933605A1628}" type="datetimeFigureOut">
              <a:rPr lang="en-US" smtClean="0"/>
              <a:t>9/8/2013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C7A681-A4D4-43D4-A818-7034D1F3AC7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0211BF-5F43-4765-9927-D933605A1628}" type="datetimeFigureOut">
              <a:rPr lang="en-US" smtClean="0"/>
              <a:t>9/8/2013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C7A681-A4D4-43D4-A818-7034D1F3AC7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010211BF-5F43-4765-9927-D933605A1628}" type="datetimeFigureOut">
              <a:rPr lang="en-US" smtClean="0"/>
              <a:t>9/8/2013</a:t>
            </a:fld>
            <a:endParaRPr lang="en-US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B9C7A681-A4D4-43D4-A818-7034D1F3AC76}" type="slidenum">
              <a:rPr lang="en-US" smtClean="0"/>
              <a:t>‹#›</a:t>
            </a:fld>
            <a:endParaRPr lang="en-US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0211BF-5F43-4765-9927-D933605A1628}" type="datetimeFigureOut">
              <a:rPr lang="en-US" smtClean="0"/>
              <a:t>9/8/2013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C7A681-A4D4-43D4-A818-7034D1F3AC76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cxnSp>
        <p:nvCxnSpPr>
          <p:cNvPr id="7" name="Straight Connector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0211BF-5F43-4765-9927-D933605A1628}" type="datetimeFigureOut">
              <a:rPr lang="en-US" smtClean="0"/>
              <a:t>9/8/2013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C7A681-A4D4-43D4-A818-7034D1F3AC76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C7A681-A4D4-43D4-A818-7034D1F3AC76}" type="slidenum">
              <a:rPr lang="en-US" smtClean="0"/>
              <a:t>‹#›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0211BF-5F43-4765-9927-D933605A1628}" type="datetimeFigureOut">
              <a:rPr lang="en-US" smtClean="0"/>
              <a:t>9/8/2013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2" name="Content Placeholder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34" name="Content Placeholder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2" name="Text Placeholder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cxnSp>
        <p:nvCxnSpPr>
          <p:cNvPr id="10" name="Straight Connector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0211BF-5F43-4765-9927-D933605A1628}" type="datetimeFigureOut">
              <a:rPr lang="en-US" smtClean="0"/>
              <a:t>9/8/2013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C7A681-A4D4-43D4-A818-7034D1F3AC76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0211BF-5F43-4765-9927-D933605A1628}" type="datetimeFigureOut">
              <a:rPr lang="en-US" smtClean="0"/>
              <a:t>9/8/2013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C7A681-A4D4-43D4-A818-7034D1F3AC7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Content Placeholder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1" name="Title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010211BF-5F43-4765-9927-D933605A1628}" type="datetimeFigureOut">
              <a:rPr lang="en-US" smtClean="0"/>
              <a:t>9/8/2013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B9C7A681-A4D4-43D4-A818-7034D1F3AC76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en-US" smtClean="0"/>
              <a:t>Click icon to add picture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0211BF-5F43-4765-9927-D933605A1628}" type="datetimeFigureOut">
              <a:rPr lang="en-US" smtClean="0"/>
              <a:t>9/8/2013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9C7A681-A4D4-43D4-A818-7034D1F3AC76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4" name="Date Placeholder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010211BF-5F43-4765-9927-D933605A1628}" type="datetimeFigureOut">
              <a:rPr lang="en-US" smtClean="0"/>
              <a:t>9/8/2013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B9C7A681-A4D4-43D4-A818-7034D1F3AC76}" type="slidenum">
              <a:rPr lang="en-US" smtClean="0"/>
              <a:t>‹#›</a:t>
            </a:fld>
            <a:endParaRPr lang="en-US"/>
          </a:p>
        </p:txBody>
      </p:sp>
      <p:sp>
        <p:nvSpPr>
          <p:cNvPr id="5" name="Title Placeholder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We’re accountable to THE God (vs. 18-19).</a:t>
            </a:r>
          </a:p>
          <a:p>
            <a:r>
              <a:rPr lang="en-US" sz="2800" dirty="0" smtClean="0">
                <a:solidFill>
                  <a:schemeClr val="bg1"/>
                </a:solidFill>
              </a:rPr>
              <a:t>God has revealed Himself to us (vs. 20).</a:t>
            </a:r>
          </a:p>
          <a:p>
            <a:r>
              <a:rPr lang="en-US" sz="2800" dirty="0" smtClean="0"/>
              <a:t>Many refuse to accept God “as He is” (vs. 21-23).</a:t>
            </a:r>
          </a:p>
          <a:p>
            <a:r>
              <a:rPr lang="en-US" sz="2800" dirty="0" smtClean="0">
                <a:solidFill>
                  <a:schemeClr val="bg1"/>
                </a:solidFill>
              </a:rPr>
              <a:t>Idolatry/false religion </a:t>
            </a:r>
            <a:r>
              <a:rPr lang="en-US" sz="2800" dirty="0" smtClean="0">
                <a:solidFill>
                  <a:schemeClr val="bg1"/>
                </a:solidFill>
                <a:sym typeface="Wingdings" pitchFamily="2" charset="2"/>
              </a:rPr>
              <a:t> immorality (vs. 24-31).</a:t>
            </a:r>
          </a:p>
          <a:p>
            <a:r>
              <a:rPr lang="en-US" sz="2800" dirty="0" smtClean="0">
                <a:sym typeface="Wingdings" pitchFamily="2" charset="2"/>
              </a:rPr>
              <a:t>A religion that pleases them (vs. 32).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Our Base Text: Romans 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33355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Immordolatry Today: </a:t>
            </a:r>
            <a:r>
              <a:rPr lang="en-US" sz="3600" b="1" dirty="0" smtClean="0">
                <a:solidFill>
                  <a:schemeClr val="bg1"/>
                </a:solidFill>
              </a:rPr>
              <a:t>New Age Movement</a:t>
            </a:r>
            <a:endParaRPr lang="en-US" sz="3600" b="1" dirty="0">
              <a:solidFill>
                <a:schemeClr val="bg1"/>
              </a:solidFill>
            </a:endParaRPr>
          </a:p>
        </p:txBody>
      </p:sp>
      <p:pic>
        <p:nvPicPr>
          <p:cNvPr id="7170" name="Picture 2" descr="http://www.ponziclawbacks.com/files/2012/11/New-Ag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2286000"/>
            <a:ext cx="2971800" cy="27329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657600" y="1458410"/>
            <a:ext cx="4876800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Arial" pitchFamily="34" charset="0"/>
              <a:buChar char="•"/>
            </a:pPr>
            <a:r>
              <a:rPr lang="en-US" sz="2000" dirty="0"/>
              <a:t>S</a:t>
            </a:r>
            <a:r>
              <a:rPr lang="en-US" sz="2000" dirty="0" smtClean="0"/>
              <a:t>pread </a:t>
            </a:r>
            <a:r>
              <a:rPr lang="en-US" sz="2000" dirty="0"/>
              <a:t>through the occult and metaphysical religious communities in the 1970s and ʾ80s. </a:t>
            </a:r>
            <a:endParaRPr lang="en-US" sz="2000" dirty="0" smtClean="0"/>
          </a:p>
          <a:p>
            <a:pPr marL="285750" indent="-285750" algn="just">
              <a:buFont typeface="Arial" pitchFamily="34" charset="0"/>
              <a:buChar char="•"/>
            </a:pPr>
            <a:r>
              <a:rPr lang="en-US" sz="2000" dirty="0">
                <a:solidFill>
                  <a:schemeClr val="bg1"/>
                </a:solidFill>
              </a:rPr>
              <a:t>The movement’s strongest supporters were followers of modern </a:t>
            </a:r>
            <a:r>
              <a:rPr lang="en-US" sz="2000" dirty="0" smtClean="0">
                <a:solidFill>
                  <a:schemeClr val="bg1"/>
                </a:solidFill>
              </a:rPr>
              <a:t>esotericism, </a:t>
            </a:r>
            <a:r>
              <a:rPr lang="en-US" sz="2000" dirty="0">
                <a:solidFill>
                  <a:schemeClr val="bg1"/>
                </a:solidFill>
              </a:rPr>
              <a:t>a religious perspective that is based on the acquisition of mystical knowledge and that has been popular in the West since the 2nd century </a:t>
            </a:r>
            <a:r>
              <a:rPr lang="en-US" sz="2000" cap="small" dirty="0">
                <a:solidFill>
                  <a:schemeClr val="bg1"/>
                </a:solidFill>
              </a:rPr>
              <a:t>ad</a:t>
            </a:r>
            <a:r>
              <a:rPr lang="en-US" sz="2000" dirty="0">
                <a:solidFill>
                  <a:schemeClr val="bg1"/>
                </a:solidFill>
              </a:rPr>
              <a:t>, especially in the form </a:t>
            </a:r>
            <a:r>
              <a:rPr lang="en-US" sz="2000" dirty="0" smtClean="0">
                <a:solidFill>
                  <a:schemeClr val="bg1"/>
                </a:solidFill>
              </a:rPr>
              <a:t>of Gnosticism.</a:t>
            </a:r>
          </a:p>
          <a:p>
            <a:pPr marL="285750" indent="-285750" algn="just">
              <a:buFont typeface="Arial" pitchFamily="34" charset="0"/>
              <a:buChar char="•"/>
            </a:pPr>
            <a:r>
              <a:rPr lang="en-US" sz="2000" dirty="0"/>
              <a:t>The New Age aims to create "a spirituality without borders or confining dogmas" that is inclusive and </a:t>
            </a:r>
            <a:r>
              <a:rPr lang="en-US" sz="2000" dirty="0" smtClean="0"/>
              <a:t>pluralistic.</a:t>
            </a:r>
          </a:p>
          <a:p>
            <a:pPr marL="285750" indent="-285750" algn="just">
              <a:buFont typeface="Arial" pitchFamily="34" charset="0"/>
              <a:buChar char="•"/>
            </a:pPr>
            <a:r>
              <a:rPr lang="en-US" sz="2000" dirty="0" smtClean="0"/>
              <a:t>Hippie movement, self-expression, Mother Earth.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7721635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321625" y="1447800"/>
            <a:ext cx="6365175" cy="4572000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en-US" sz="2400" dirty="0" smtClean="0"/>
              <a:t>“The </a:t>
            </a:r>
            <a:r>
              <a:rPr lang="en-US" sz="2400" dirty="0"/>
              <a:t>temporary erasure of societal, social, and personal boundaries is, for most of us, terrifying. Such boundaries help build the structures of society and self; they give form to human life, which is often chaotic and </a:t>
            </a:r>
            <a:r>
              <a:rPr lang="en-US" sz="2400" dirty="0" smtClean="0"/>
              <a:t>unpredictable…</a:t>
            </a:r>
            <a:r>
              <a:rPr lang="en-US" sz="2400" dirty="0" smtClean="0">
                <a:solidFill>
                  <a:schemeClr val="bg1"/>
                </a:solidFill>
              </a:rPr>
              <a:t>But </a:t>
            </a:r>
            <a:r>
              <a:rPr lang="en-US" sz="2400" dirty="0">
                <a:solidFill>
                  <a:schemeClr val="bg1"/>
                </a:solidFill>
              </a:rPr>
              <a:t>if religion creates boundaries, mysticism and spirituality efface them. </a:t>
            </a:r>
            <a:r>
              <a:rPr lang="en-US" sz="2400" dirty="0"/>
              <a:t>In the transcendence of ordinary distinctions, peak experiences such as those encouraged at Burning Man give a glimpse of the ultimate, the infinite. </a:t>
            </a:r>
            <a:r>
              <a:rPr lang="en-US" sz="2400" dirty="0">
                <a:solidFill>
                  <a:schemeClr val="bg1"/>
                </a:solidFill>
              </a:rPr>
              <a:t>It may seem absurd to suggest that Burning Man is a mystical event. But then, if it's just a big party, why is there a temple in the middle of it</a:t>
            </a:r>
            <a:r>
              <a:rPr lang="en-US" sz="2400" dirty="0" smtClean="0">
                <a:solidFill>
                  <a:schemeClr val="bg1"/>
                </a:solidFill>
              </a:rPr>
              <a:t>?”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Immordolatry Today: </a:t>
            </a:r>
            <a:r>
              <a:rPr lang="en-US" b="1" dirty="0" smtClean="0">
                <a:solidFill>
                  <a:schemeClr val="bg1"/>
                </a:solidFill>
              </a:rPr>
              <a:t>BURNING MAN</a:t>
            </a:r>
            <a:endParaRPr lang="en-US" b="1" dirty="0">
              <a:solidFill>
                <a:schemeClr val="bg1"/>
              </a:solidFill>
            </a:endParaRPr>
          </a:p>
        </p:txBody>
      </p:sp>
      <p:pic>
        <p:nvPicPr>
          <p:cNvPr id="8194" name="Picture 2" descr="http://theglasshousetx.com/files/2013/08/burning-man1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9545" y="2514600"/>
            <a:ext cx="1802080" cy="2743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734602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Immordolatry Today: </a:t>
            </a:r>
            <a:r>
              <a:rPr lang="en-US" b="1" dirty="0" smtClean="0">
                <a:solidFill>
                  <a:schemeClr val="bg1"/>
                </a:solidFill>
              </a:rPr>
              <a:t>SPORTS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9218" name="Picture 2" descr="http://mudpreacher.files.wordpress.com/2012/01/football_is_a_religio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1676400"/>
            <a:ext cx="4568825" cy="4568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307163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0" lvl="1" indent="-457200" algn="just">
              <a:spcBef>
                <a:spcPts val="600"/>
              </a:spcBef>
              <a:buClr>
                <a:schemeClr val="tx1"/>
              </a:buClr>
              <a:buFont typeface="Arial" pitchFamily="34" charset="0"/>
              <a:buChar char="•"/>
            </a:pPr>
            <a:r>
              <a:rPr lang="en-US" sz="3200" dirty="0">
                <a:solidFill>
                  <a:schemeClr val="tx1"/>
                </a:solidFill>
              </a:rPr>
              <a:t>These religions and/or philosophies (from Baal worship, to Greek/Roman mythology, to Wicca, to the New Age Movement) do not mandate righteous/holy living and purity; all about “self-expression” and gratifying the </a:t>
            </a:r>
            <a:r>
              <a:rPr lang="en-US" sz="3200" dirty="0" smtClean="0">
                <a:solidFill>
                  <a:schemeClr val="tx1"/>
                </a:solidFill>
              </a:rPr>
              <a:t>flesh</a:t>
            </a:r>
            <a:r>
              <a:rPr lang="en-US" sz="3200" dirty="0">
                <a:solidFill>
                  <a:schemeClr val="tx1"/>
                </a:solidFill>
              </a:rPr>
              <a:t>.</a:t>
            </a:r>
            <a:r>
              <a:rPr lang="en-US" sz="3200" dirty="0" smtClean="0">
                <a:solidFill>
                  <a:schemeClr val="tx1"/>
                </a:solidFill>
              </a:rPr>
              <a:t> </a:t>
            </a:r>
          </a:p>
          <a:p>
            <a:pPr marL="457200" lvl="1" indent="-457200" algn="just">
              <a:spcBef>
                <a:spcPts val="600"/>
              </a:spcBef>
              <a:buClr>
                <a:schemeClr val="tx1"/>
              </a:buClr>
              <a:buFont typeface="Arial" pitchFamily="34" charset="0"/>
              <a:buChar char="•"/>
            </a:pPr>
            <a:r>
              <a:rPr lang="en-US" sz="3200" dirty="0" smtClean="0">
                <a:solidFill>
                  <a:schemeClr val="tx1"/>
                </a:solidFill>
              </a:rPr>
              <a:t>Rather </a:t>
            </a:r>
            <a:r>
              <a:rPr lang="en-US" sz="3200">
                <a:solidFill>
                  <a:schemeClr val="tx1"/>
                </a:solidFill>
              </a:rPr>
              <a:t>than </a:t>
            </a:r>
            <a:r>
              <a:rPr lang="en-US" sz="3200" smtClean="0">
                <a:solidFill>
                  <a:schemeClr val="tx1"/>
                </a:solidFill>
              </a:rPr>
              <a:t>allow </a:t>
            </a:r>
            <a:r>
              <a:rPr lang="en-US" sz="3200" dirty="0">
                <a:solidFill>
                  <a:schemeClr val="tx1"/>
                </a:solidFill>
              </a:rPr>
              <a:t>our desires and philosophies to define God, we must allow God to define our desires and philosophies.</a:t>
            </a:r>
            <a:endParaRPr lang="en-US" dirty="0">
              <a:solidFill>
                <a:schemeClr val="tx1"/>
              </a:solidFill>
            </a:endParaRP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2806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sz="2800" dirty="0" smtClean="0"/>
              <a:t>Showing the </a:t>
            </a:r>
            <a:r>
              <a:rPr lang="en-US" sz="2800" dirty="0"/>
              <a:t>C</a:t>
            </a:r>
            <a:r>
              <a:rPr lang="en-US" sz="2800" dirty="0" smtClean="0"/>
              <a:t>onnection Between</a:t>
            </a:r>
          </a:p>
          <a:p>
            <a:r>
              <a:rPr lang="en-US" sz="2800" dirty="0" smtClean="0"/>
              <a:t>Idolatry and Immorality</a:t>
            </a:r>
            <a:endParaRPr lang="en-US" sz="2800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8000" dirty="0" smtClean="0"/>
              <a:t>Immordolatry</a:t>
            </a:r>
            <a:endParaRPr lang="en-US" sz="8000" dirty="0"/>
          </a:p>
        </p:txBody>
      </p:sp>
    </p:spTree>
    <p:extLst>
      <p:ext uri="{BB962C8B-B14F-4D97-AF65-F5344CB8AC3E}">
        <p14:creationId xmlns:p14="http://schemas.microsoft.com/office/powerpoint/2010/main" val="20305838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Immordolatry in the Old Testament</a:t>
            </a:r>
            <a:endParaRPr lang="en-US" dirty="0"/>
          </a:p>
        </p:txBody>
      </p:sp>
      <p:pic>
        <p:nvPicPr>
          <p:cNvPr id="1026" name="Picture 2" descr="http://upload.wikimedia.org/wikipedia/commons/thumb/d/df/Baal_Ugarit_Louvre_AO17330.jpg/220px-Baal_Ugarit_Louvre_AO1733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2514600"/>
            <a:ext cx="2095500" cy="4019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weeklyworldnews.files.wordpress.com/2012/01/asherahc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4124324"/>
            <a:ext cx="3619500" cy="24098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://upload.wikimedia.org/wikipedia/commons/thumb/c/c3/Dagon1.jpg/220px-Dagon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3200" y="4524374"/>
            <a:ext cx="2095500" cy="20097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867025" y="2677774"/>
            <a:ext cx="321945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smtClean="0">
                <a:latin typeface="Broadway" pitchFamily="82" charset="0"/>
              </a:rPr>
              <a:t>Asherah Pole</a:t>
            </a:r>
            <a:endParaRPr lang="en-US" sz="4400" dirty="0">
              <a:latin typeface="Broadway" pitchFamily="8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80986" y="1745159"/>
            <a:ext cx="229552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smtClean="0">
                <a:latin typeface="Broadway" pitchFamily="82" charset="0"/>
              </a:rPr>
              <a:t>Baal</a:t>
            </a:r>
            <a:endParaRPr lang="en-US" sz="4400" dirty="0">
              <a:latin typeface="Broadway" pitchFamily="8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453187" y="3754933"/>
            <a:ext cx="229552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smtClean="0">
                <a:latin typeface="Broadway" pitchFamily="82" charset="0"/>
              </a:rPr>
              <a:t>Dagon</a:t>
            </a:r>
            <a:endParaRPr lang="en-US" sz="4400" dirty="0">
              <a:latin typeface="Broadway" pitchFamily="8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981200" y="1880029"/>
            <a:ext cx="27051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latin typeface="Aharoni" pitchFamily="2" charset="-79"/>
                <a:cs typeface="Aharoni" pitchFamily="2" charset="-79"/>
              </a:rPr>
              <a:t>- </a:t>
            </a:r>
            <a:r>
              <a:rPr lang="en-US" sz="2800" dirty="0" smtClean="0">
                <a:solidFill>
                  <a:srgbClr val="FFFF00"/>
                </a:solidFill>
                <a:latin typeface="Aharoni" pitchFamily="2" charset="-79"/>
                <a:cs typeface="Aharoni" pitchFamily="2" charset="-79"/>
              </a:rPr>
              <a:t>1 Kings 17-18</a:t>
            </a:r>
            <a:endParaRPr lang="en-US" sz="2800" dirty="0">
              <a:solidFill>
                <a:srgbClr val="FFFF00"/>
              </a:solidFill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248399" y="2493576"/>
            <a:ext cx="27051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rgbClr val="FFFF00"/>
                </a:solidFill>
                <a:latin typeface="Aharoni" pitchFamily="2" charset="-79"/>
                <a:cs typeface="Aharoni" pitchFamily="2" charset="-79"/>
              </a:rPr>
              <a:t>Judges 16:23</a:t>
            </a:r>
          </a:p>
          <a:p>
            <a:pPr algn="ctr"/>
            <a:r>
              <a:rPr lang="en-US" sz="2800" dirty="0" smtClean="0">
                <a:solidFill>
                  <a:srgbClr val="FFFF00"/>
                </a:solidFill>
                <a:latin typeface="Aharoni" pitchFamily="2" charset="-79"/>
                <a:cs typeface="Aharoni" pitchFamily="2" charset="-79"/>
              </a:rPr>
              <a:t>1 Chron. 10:10</a:t>
            </a:r>
          </a:p>
          <a:p>
            <a:pPr algn="ctr"/>
            <a:r>
              <a:rPr lang="en-US" sz="2800" dirty="0" smtClean="0">
                <a:solidFill>
                  <a:srgbClr val="FFFF00"/>
                </a:solidFill>
                <a:latin typeface="Aharoni" pitchFamily="2" charset="-79"/>
                <a:cs typeface="Aharoni" pitchFamily="2" charset="-79"/>
              </a:rPr>
              <a:t>1 Sam. 5</a:t>
            </a:r>
            <a:endParaRPr lang="en-US" sz="2800" dirty="0">
              <a:solidFill>
                <a:srgbClr val="FFFF00"/>
              </a:solidFill>
              <a:latin typeface="Aharoni" pitchFamily="2" charset="-79"/>
              <a:cs typeface="Aharoni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13564172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8" grpId="0"/>
      <p:bldP spid="9" grpId="0"/>
      <p:bldP spid="10" grpId="0"/>
      <p:bldP spid="1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Immordolatry in the New Testament</a:t>
            </a:r>
            <a:endParaRPr lang="en-US" dirty="0"/>
          </a:p>
        </p:txBody>
      </p:sp>
      <p:pic>
        <p:nvPicPr>
          <p:cNvPr id="2050" name="Picture 2" descr="http://stardate.org/sites/default/files/imagecache/node_display_small/images/resources/gemini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3444734"/>
            <a:ext cx="3124200" cy="29274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AutoShape 4" descr="data:image/jpeg;base64,/9j/4AAQSkZJRgABAQAAAQABAAD/2wCEAAkGBxQTEhUUExQWFhQXFx8aGBgYGBcaHBkaHRgZHRwcGBkcHCggHR4lHRcYIjEiJSkrLi4xHR8zODMsNygtLisBCgoKDg0OGxAQGiwkICQsLCwsLCwsLCwsLCwsLCwsLCwsLCwsLCwsLCwsLCwsLCwsLCwsLCwsLCwsLCssLCwsLP/AABEIAQoAvgMBIgACEQEDEQH/xAAcAAEAAgMBAQEAAAAAAAAAAAAABQYDBAcBAgj/xABFEAACAQIDBAgCBwYEBAcAAAABAgMAEQQSIQUxQVEGBxMiMmFxgZGhFCNCUrHB8GJygpKi0TOy4fEVJEPCCBZTc4Oj0v/EABgBAQEBAQEAAAAAAAAAAAAAAAADAgEE/8QAIxEAAgICAgIDAAMAAAAAAAAAAAECEQMhEjETQTJRYSJxwf/aAAwDAQACEQMRAD8A7jSlKAUpSgFKUoBSvkuOYr2gPaUrw0BFdINvRYRVaQOxdsqqi5mJtc6cgBXmyukUE6lkexXxK4ysvqD+VUnphtmOfFLHnK9gXF+7YkAXPfUrmBFh71jgxI0drSHS0iIySgeaHSZP3T+7rrXnnmadIpGFo6Vh8WkgujA+lZhVBxG0UVhd8j+IFyVRgBquY2IbfobHQ77Wqd6LbdEqtHI6mWO1zYqrK2qMobWx3bzqDWseblpiUKLFSvAa9qxMUpSgFKUoBSlKAUpSgFKUoBSlKAVFbc2uIFAGsjeBfzPkP9K29o41YY2kbco+J4AeZJAqo4K7lp5hmkbwga2HAKOQ4c7+dSy5OK12bhG2YmGIkHekY63LX7MfFdbDlurQ2L1jRDEPCAzYeM2fEM17HW7FRfLHpo3H3vVr2dsl3IkxAsPsxaWHnJbQny3DzrjLbNOzdoSK4uQT2TXIVVZiyqF8OR1JXd3Te1rVGMZQXJm5ST0j9BYadXUOhBVhcEVkNUbq32vo+GdsxW8kJJ7zRk6hr/aUsAfUHjV5Jr0wlyVkpKnRxnGbRiixU3aqR2k8oC2GoDm++y8Qd/GpBUUKcRgZGKKbzQZbj9o5N555VPDS+47fTCZJJGjkw7lopO0JsuUK91VlYNm1CgEW/Cs+A2rltYKEAGgFtfz0rwy+R6I9FcHSOcuU7RDlb7qkEad0dnY5Qcvf+zxWwrOMUHjWztAqrnaWRA6Nd7FYxmFlXveHuDeAQQTq9I2VzMyraUdxiQuQISGtYauzG2p3C45VY+inRJ54oJ8RI4Kt2qgM2Zrj7TnvZSNMu63AaWpGF9GHKmW/ortMYiDOtiFYoCNzBdARzqZrDhcOsa5UAUch56ms1euKpUSfYpSldOClKUApSlAKUpQClKUArw17UD0w2x9HhsptJIcqeWneb2HzIrjdKwiG2/tA4mfsY7GOM6/tOOXkNR638qltlQ5nA1tHqb87d0fn7CoDYKhF0Hod/wAauGxk+rDfe19tw+QFeWDeSdsvJcY0jfqh9bWwBNhxOukkN8zWuOyO/Mv2gCAbcs3Or1JIFBLEADeSbAepqBxPSOF8yKjSqRlJAAUg6EXY6j0r0SlFLZFJvo5DszHmAq0WZ2Q915LZgAc2VVBPd1ILMbkfGu5bI2guIhjmTwyKGHlfh7HSuL7Q6JzK8hiCtFclVLWYLvAbTKSPXh7VsdH+lOL2ZA8XYDEKZCyDOUKBrZl8Jvdrt7mvPilUnvRWadLRaesXZ9phiHjcw9kFZ0CHKyuSpa/eHi0K243qm4babFgq68L/AN60Md1oYrHt9HeOKGFz3lAZnNjcAuTpqBuXhUrsmIpJZrBmAtcH4g+nGuZVUtDHK0WvZGy45njhcEixkccGC2Fj5Eke1dDUVzjC4nEw5p4I0kYgAq5I+rFicpB8W7Q76uWwttriFBylWIvY6/r0NjVcU41XszOL7JelKVcmKUpQClKUApSlAKUpQClKUB5XOemsnaYy2pWJApF+Ld5vlkro9co6wNl4vDzviYQ0kDkMwUZihsAcwGuXTePesZPiajpm9h5iAVQEkmwA89fhap47Uny2UJEoFh9o2HnoPlXPNldNEXvWBJFt405jyrZl6dINwHxFeX+S6Lcovst+NiaS3bO0ltdfD65RYVinZIFzWGWwJH4677a3qmS9Mnk0QZjyXvH5VXek208f2MhOHnERQq8jRuFVTpvI5cdwrPilJ7NeSKWjqU2OSSK627/d05cTpyW59qinwwZnutwTfnusG19DVa6AY4vhgx3ocg+TE+gFh/F5VbYX0y79L39zf5EfCstUdT5I1MFsCEvmZFD7msBqQbZvUj8qs02zIrAAGy1CzoyHMDfMunqFv/amzOkDz4WOY3XMNbAG2trG/HTUVnbNUkTM8tgEUWvoOFhz/XnWvE9mBQlbE6jQ6rv/AKRvrTV2CZ3td7ZU3aHcpPNjqTwUHkaz4E301uLsTzsza+9wa57O6ouezcSXS50INj7Vt1VcFiClmU+o+8Bp+jVnhkDAMNxFx6GvfinyR5Jxpn3SlKqYFKUoBSlKAUpSgFKUoBXlq9pQGpNs2Fzdoo2PMopPxIrxdlwjdDGPRF/tW5SlA+EjAFgAB5C1a+1oFeCVHF0aNlYHipUg/KtutXaa3hlHNGH9JoDg3R2RY4ERed/LvE2+QFXvBZSoYnVieV9wFcq2TiLQi51yXA/ZRIlPzJqbwOIKMFvpICym/wBpTZr+wHxHOvFOJaEqOh4ibQHTuNY3462Py19qhsDhwHZIx9WHZynBnYgsB5Fr/wA2m4VGR7UsrpcXYkZeIILI3yCn+Ks0+JaOMICplksoFypIN87gjUAC924A3GthUqK2TGGxPazFrjJEDY8C3FjyUAGx+6C256+sJin7PMBZpT3b71jBvnbkTe9v2lFQjmNgsA/wkBeZ23EWF1bkrcRwTui1xaQw+2/ESrEyaRqB3iNcotzYksRwuBwrqWw3o2ti44OvZrujOQa20Tu7/Mgmrp0ZkJiynerEex1H4/KuHdXu2tbNoSST7nWw8ta7JsXEhZRr4xb31K/mPeqYbjPZjI+UdFlpXl69r2nnFKUoBSlKAUpSgFKUoBSlKAUpSgBqidMuljRu8UQuqC0lsue5F8qhmF+6R4QSb6bqvZriPWdsknaTPKPq2VHiv4SwXK1+6wYiw0Km1xzrE+jqICXZgdQ+COa17xSDvLfRkDi9gbD7w0Go448LsjEsqDs5FysGQyKVA0sySX1ykAd4X1CmxqZw2GkYaGKwGubtl+aMv+Wt+DGMpyh8JfkHxDE+gy3J9687bNpIiMJsudGaV4na2qpHeQscqr3sl7f4anmSTWhPjzG7NJbt3GU3NsgvpDGN9hoXbicqi9qvAlxAFxGjjfuxEVvRiprXOIWayS4eZXU3V0YTGNuDIX749LWO4gi4rK/Tb0UqbaOZUiVu5fM53tKb7lA3gHe3hFgLnfV86uNmPPiBOy/VRAlTwLnQAc7A3v5DmK14pYp80U0SJOnjBg7PtFv/AIqRsuYKd5GoBzA3FjVq6A42zPBmGUDMg0594i/eGp3EsNNDwFIVyqjDTq7OZ9PtjHAbUZ0FoZ/rU5BiT2i+zd70YVeNkY3PCHHiWxHqNanOs7o59MwThB9dF9ZF5lfEv8S3HrY8K5t1fbXumUgkD8KzljUrO436O44WYOiuNzAEe4rNVe6K40ZTCb3UkrfipN9PS/zFWGvTCXJWTkqdClKVo4KUpQClKUApSlAKUpQClKUArnfWvt9FQYYAGRu87EA9mnkeDNb4X8qu+2NpJh4ZJpD3Y1LG2823AeZNgPM1xPGM2ImeeXVmObLwvpZR5DQD09KxN0gQkeDZwSELFRfL8gWPrpb9DYxsOIhwuIYYmRGgTDuFXS6yuIz3gN4ZXPuKtmw8GFBNhdiLn0BGnlqf0Kg9qYsSB+zIYzNHGORMLGQtf7uYo3Kx868/OmbUdHzgcLjTZvpMqjLiG8RYjs5ckai/Fsr6/Gvp8Tixh0llkjcZpEZZI0bvRO6NYkbu6DfzqZ2PMgTQkoI1RCd7KPtnm0jEt7itfaGA7XKjXygkEcLuQX9SFv7g1xSt9FHGkQeOYShWyLC6ElJInYZWAubLltbQgjjXQurPZkzMcXMMndKKAwYOSVzOvEL3bWIGt/euSbEUqLb7EnzLksfx+dXvoP3DJGPDYOBy4G3wHwqsGmybTRbCK4ztnYowW0pVXux4j62PlcnvqPRjf0YV2eoXpV0fTFw5D3ZF70b/AHW/sdxFUyR5KjMXTKjhsUcqkGzpqDx9P1zq8bG2kJ4w43jRhyb9a1yzBTyRyNDMuWRdCD8rHiDwNWXYGO7KTMPA2j+nA+1eXHPhKmeiaUlaL8KV8g6UZgN5tXtPMfVKUoBSlKAUpSgFKUoBSlKA5t1q44u8OHDARp9dNrvse4pHIat7Lzqs4QC4JBvvy8cvC/ru+PKsnSiJji5UZs7KxdiQRckjs9OWm7doK14ZUiJUv9Ye8zN9oi1yTuGlgBwFrV5pytm4oidr4+XGTNhIHCxrriZdQoW5urG/h5gEXtbdcjagwayBez0w9rKWHfePeWa1rdqe8R/6YjW3e0h8Hs53wsMS3VJ3MmJK+JhvC35WzacwOZq7R4hY1Z2UKoFiPMncBvJLZVA9qy2ukaS+zRBcyJH/AIdwZAtu8sKL355BwZiQiLwuxPIbsK5hYXAsTbjrYBQediVv71WOjW1Hk2hI0liZ43jZfuIGGQDhpk3cbk1ZsdjRHrcIBpfkLW9zesSfpG49WSgkA36njb5e1THQtj9Jk5CK1vRx/rVP2Ft2LEFokWRZEALK6jcTa9wTfdVk6J4sJjQp07RWTX7wOcfIGqQ1JWZltHQxSvBXteoiV3pf0cTExlx3Z41JjYAG9tcjD7Sk8K51JtLs5AR90G1tHW2th+ybi1dnrkXTrDGGZMNa0U86vG9rmIZgZMh4HhbkwqGaF7KQlRcej+1kki7KR7Iw7jZypt93MCCCOHlUZ0pimiVZEm+kwxsHKlh2i2v3u7pKBfdYEWv3jVB25h8Xs6VouxOIhfvQyKDlN9ADYECtvC7VaRDHGwjnhJMqIATKADfsXYDiDfTduqfKSXFo1Su0dWw3SSNxhiuv0gkAXsVKqS1x5EWNTYrlXVztOTFSoTGWRCe/e4BGhOqgjUEefDSuqivRjk2tk5Jej2lKVsyKUpQClKUApSonpVtYYXCTTEgFV7t/vnRf6iKA5P1mbZXEbQWKPdhx3mXQtJfw3GpAOlv3udVvFzsX7YuwygZdIyWYHuhbqdL214+lRWw5M0krsSQTdmO83JJv5kkXqUnjuQ7jcT2ac/X14nhurzvYsmthbRYlIsoz2a9jqwF7kC2neuPPyrV/4gcXiFSMkQwTr/8AJIjAluWVRqOZN+VoPEYh0WSSM5WyEAjzIAt/Ca3+r8BcNIQLt25X0BjisfkfhU2krZWLbPrZWVMYAToYJL35hlI99PnVgTCI8/bOS+XwK1sqiykWA0J1Gpudaqm1HlglR49XUupFsxy5VvoRxUg1a9kSlwud8xAIZrDU/VgA2AGm7dwrHdM3rok9obJimjKuAGy91xoylgAbEajd8qrXRzG4ntBBGhkkwsls6hmZsuozACw00Jvr5ValPnqWv8/9bVfOiU6vhxbg7qfUSN+VqtCPLROTol4WJAJFiQCRyPKvulK9JMVU+k5wmMZsDJKExKkPHvDK9rqyX0bRtQOBtVsqidY/Q9sWjNF4yNN91cDuuttb2AU21tbTSsyujqoqeKx85Q4PFGSGWMkgC3ZyDUBuZU2NraX1tvqq7S2bLhcS8iEG7Z10a+ViDqARmK3PHhpXxO808kInZ/paK0U2Zwwyofq3X7r3LAj13Ve8FhUeNUcZ8trE7yP715m+LKJciT6vcekELGZ1LuFNl1LXzHuqLnLqACavWy8d20YkClQSbA2vYEgHTna9c72P0daSfKsixxnV/F2jL91T4VGtrjXU10yCIIqqoAVQAANwAFgBVsbb/oxJUZKUpVTIpSlAKUpQCuQdfO3QFiwgOv8AiuPLVUB/rPsK6/X5j6x2nxO0cS4jkZUkyEqjEIi2VcxAsL2Y68zWZdUBsHCBYlY6371vMm4J9BatjFPlBLG7EbhvN/sryGm/zrNhmAFh9kWPtyrWdV8TaKNW5nfYX5+XnUQRwuzL2hCljdV3CwUgAe547zUls/BSxwSRxSyRs0iucoIvl3pe1xoL3uN1uNQGIkMjs7AaDNl5AtZF+fwB51nwm2Jp5UieQCNSXkYCxKot+8b6i4GnEmuKNs1dH0+05nk7CF23lc4vnYZratvtYVedjYMRqq37q31/lO/1X51WehMIGeS3+I2l94VCdPmfhVpM3eCDe1yFHIcWF/CPPedKy0lpGk2yXha+7du+X9j87cKleqvaeaTHQFr2nMi+QNkYezJ86isIllUeYuSd5JuSfe9U3o3tc4bGGeO987Oy7u0ic3cW+8NGHnXVNROtWfosUrBgcUsqLJGQyOAykcQaz16iQrFiZgiM7eFQWPoBf8qy1WOsbHdlgJRezSjsl5kvobei5j7Vxugcdjlu/auLl7sb82JJ/GpLASp9hirK4YAm4IIIZTre2oI8wK08dhjlsNSo/Qp0S2DPi8QEDCJMrHOVJNwNNLi4Jte9eT5PRVaOj9FsYO0UsQWQFW3bjazG2nAXq9g1wLpVLi8FImHkgcrrlMSsyOp+4wAIPEg6g23g12Toe0pwcBnDLIU1D+IC5y5/2str+dVwqS0zk6e0TVKUq5MUpSgFKUoAaiuk0pTCYhkBLdk1gouSSpA0Gp31K0oD82vlQb7gAAW1u3G3xFROIYyG7d1QpIX1NgT521rpHWZ0ciglWWNiDOzHJYWUgC7Lbdct8TVGxsYCk3W3LiVA/wBx715pd0doiJhljd+It/OwtGv8Efe9aj9nR2ikk4uRGvoLM/8A2j41ubckyrHGSBZc7673a5P4n2qUwGxXeCJLWBXNf983J+BHwo5UjiRk6LO4gUqNSWtfd4jrrv31PYLHGHu2iOfViJruTuF8w10J0FgOFVXByCWRoc57OMG4W4zkNaxO+wHKpZtgK6EIEUgd2yjXfvrkvtm1+FxbFKVRkvZrjhoQrGx8wVIqkO3YsucCyGx/dJJ14jeV9xUtsYmJTBOQrlyUN7q31bKQp53I0NjrXm3o8gLkAKRYk7geV+Z3ioyLR6OgdWW1ghfBuxJuXivutbvKPgW9zyq77T2pFh0MkzhFHE8TyUbyfIVwnZ+03EiYiEPGVGhkQXJystwpvpZibm3DlWHF46SaUPM7SPzbh6DcB5CrRzcVXsm4W7OkYzrDY37DDEr96VsvvlAOnqRUBjtoT4p0fEWsuqooIVb68SSSRbW9aWAn3A+Ejd+dSTG5IO/hWXOTO8URksOmh1PPderX1bQHtZGItlQAHeO8Tu/lqvYqOy61K7G6T4fZ+CkxExY5pMqogzObAAaXsBctqSBWsXyOTR0y1e1B9E+lEOPi7SLMpHiR7BlvuvYkW8wana9VkhSlKAUpSgFKUoBSlYcVMERnO5VLH0Av+VAci6ztqCTG5FNxAmQ/vt3mHwC1zHHYwuxBtlBqbnxBYySSXvIxkJ/aYlvxNV/Z5DTwra4aaNSCNCDIoIt53ryS/lI2no7j1QdFBBhDNNGO0xBD2YAlYx4BqNCblv4vKpraXV5gJpO0MRQ3uwjd41fydVIBB41alFQ3THbf0PCSzAZnACxr96RjlUHyubnyBr08UkYOQ9ONh4TC7RH0VlXPFaSBEssZAFmzDQFgo7tr7zx11NnYoI2Q8734W/3rT7HTMzFpCczOd7uTcsTzJr2RLkEb9K8+R2bgqZNbQCu6OAdJL3vYg5COG7U/KsmMwqgoxuWse8SSRqNBy3cKxtHaG97kMCT6m351tbaFlT0sfU2I/A1B3xL+zRktYg1pYdAW1NhflXziptzA+orJg8UM5vqCPn+jWYhklCAbi+nPWvvF40hLjU6L/rWJ5Am7UUZ84W40GvqbVRGXo+MJindCG1PM1r4bbKktFKAUPdYcxuIIGtq19qY0KllNjffy5n9cxzro/V/0JjjwbHER3lxIDOG8SLvRb7ww8RO/MfIVSEeROUqZSdmRS7MdZ1bNhibJLrop3JMN/lm3G2mug7BsDbkeKQMhGa2q8vMcx51zzE4b6FK+Gn+sw7iyhz3WjbTKw4jh5EAjhaD2Lh5tnYlLG+FkZjh5M1zYWORgNQQGAN9DYkVpScf9FWd0pWDB4hZEV1NwwuKz16SYpSlAKUpQCobpkxGBxRG/sH/ympmo3pJHmwmIXnDIP6DXGD844/EWj9q+OgezziNo4SMC4EqyN5LGc5PxUD3FR20nuo8/wrqP/h82UAuJxJGuZYUPEADO9vUsv8tQxq3ZpnYhVG63D/ysX/vj/I9XqqJ1tSr9HhUnvGbMB5BGuf6h8atLo4jlsp3etbEEdyPy5VhCgn9cq3YAARw3V5JFIm1tMf8AKSj9g6cdDe/yrSxc7NhC2pIKsfTdf51n2nL9TIOYt8SKbCxYCZT6VNFWVeTaHC41r6w2Jsdb6H51YsVGApbcB5CtPop0LxWOzSR5FXPZmckWOmgUAk2FuVajGycnRsYXHaXIzW4cayx4aeaTs4Q0hOuVQLgefBR5kgVf9j9WEESntJpXlYWzqQgXX7K2P9V/arfsnZEWGTJCgUbyd5Y82Y6k1WOF3s45o590F6AtmGIxqEFT9XCbaEahnsdTfcPflXTxS1e16IxUVom3ZVesLY+HmwryTKc0SkxspYFWNrbjqMwW4NxpVETZbY2OJcNInbw5iAXcZkbLmF+BuqW0tblXXsbhEljaORcyOCrKeIO+oPYnRNMLMZI5HKkWCGxt/FvP631OeNtmoypHz0Hw08ULR4hSpDXW5U3BGtrHmPnVlry1e1WKpUZbtilKV04KUpQCsGNizRuv3lYfEEVnrBjZ1jjd2NlVSxPkASaA/J+2GsF13Cv0F1O7NMOysPfxS5pT/GxK/wBOWvz5t0ZwttGdtByzHT8a/WGzsOI4o41FgiKoHkqgD8KliWjr7Me1dqRYaMyzuI4xa7HmdANNSTyFcR6UbdOLxLSgns75Y76WQcweJuT7+VXTrnxIEMCMO7nMh/gWwH/2X9qpmD6J59mT7QxLOg7NmgiU5dPsO536k6Ly377Ds7ekcIP6eglVL3JbL6GpyNdQKrvVx0c+kricTISVwsRYftSkMV/lALfy1YY21FQmuPZuDs+psOHjZedwPXfVfRmvZd96ldrYsI0OttS3sLD3vc1rz4cpPmHejYXBHDyPvUC72ZUmZ1KsPDqDbxDhpXYOrnBdlgIeb3c+eYkj5WrlgxKhcuXvEH8Plauv9E8dHJh41j/6caKRy7o9uFerC1ZGaZM17SlegmKUpQClKUApSlAKUpQClKUANUjrX29HBgnhOss6lFUGxAPiY21sBf1OnOrbtPHJBE8shsiKWJ9OA8zuFfm3pDtSTFyS4mWwdtwH2FHhVT5DjzvWJukCu4ly88Qj7zF1CfvZwLWtvvb41+vEvYX321r809SsCy7XjzqGCRyOt9bMAACPMXr9LXrsVSOI5H1r3xWOw+DB8RSM+XaNd/hGl6tXWsFj2ROoFltGgA0sO0QWHsLVSej2O+m9IEmAugEkg8lVOyQn2YH1NXbrYwE0+AdIVQgHPJmbLZIwX7uhuSyrpXPTOlb6ocEv/CMXlA+saQfCJR+N6qiS94Dy/Fb/AJVZepfayfQsVEWAK3lVf2DGASOeo15XHOoLBxZgp0vlG/0/3qGXpFcRA7flBnVPuIoPq12PyK1uxYplWxNxbSq9PIZMQ7b80hA87d0fICrFLHbIvHz8z5VD2UMmJgMojsSveOYjflI1t/KPjXb+ieAihwsKwoEQorWHElRck7yTzNcniw4C8jausdEZM2Dg8kA910P4V6sKRGZMUpSrmBSlKAUpSgFKUoBSlfEkgAJJAA3k6AepoD7ryqbt3rKwcF1jJnk5R+H3kPd+F659tzp7jsTcIfo8Z4RHve8m/wCGWsuaQsv3WntWJcG8JkXtZCtkv3gAwYtlHesAvLlXAdsYgIhXW5+NiB4gNAd9Sq4chi1yHO9t7G/M76+cRgu01azeoqbds5ZVdi7Ynwsva4aRo5LFcygE2NrjUEcBVowvWfte4AxRNyBZooTvP7l6+f8AhI4IvtpXq7NsQQljzBFa8qM7M56ZYrBYt54mQySKVdnQMCMysSACLd4ndyrPtTrbxmJgkgmEBjkXKxSNwwB+6e0sD6g1G4vZiubtcnmRzN/xNarbCvuNvXSimqo67PrZG2LSARhw7XUsSPCwIcEcit71edmTZkB3aWAPG2nwqh7P2W8cyNYEC9zw8LDU1Z8NOyleQOhB0IJ58xy86hkXVFMTrsiMJs4xYgq2oUlr81vof1xBqRhxPaTXJ7o1tUltFRIRYrntz4aXufnULHA8cuS282PLX/eovsvZYBtJe0WPvBjuNu6SBcqG5gXPsd9dG6D7XjjjaKWREIa6ZmC3DbwLnWxB+Irmz4ftI2AIzZs6knwsDp7cDbgTXu2MGmIwwWQWYgMBvKsLaceZFXxyonNWd4jmVtVYEeRBr7r8r/8Al5ojdGZPNGKn5WqU2Yu0M2WDF4st91JJH/puR8av5ER39H6UvXormHR3Y23TYy47s05SpHK1vRQLe7V0jBxsqAO+dhvawW/sNBWkzpnpSldApSlAKidvdHYMYAuIVnUfZ7SRR7hWAPvUtSgKW3Vhs/gki+ksn5k1hfqswnB5l/jB/FavVK5xQOet1VRfZxEo9VQ/kK15Oqs/ZxX80Q/J66VSucUDlknVdN9nERn1Rl/Amtd+rXFjdJCf4nH/AGGut15XPGgcfPV9jR9mM+jj8wK15OhGMH/QJ9GT/wDVdoNeVzxI6cNk6J4sb8NJ7Lf/AC1oSdFp1NxBKhvqOzex9Ra3voa/QNe1zw/os/PJ2ZKAyP2irmDLYkZSDv3AnefLfzpOwzE3tr6V+hbVjfDI3iRT6qDWfD+muRwGFxpY3J5a1YtmdE8XPqI+zU/akuunkviPwFdZjwESnMsaK3MKoPxArPXVi+2c5FL2Z1cwLZp3aY8vCnwBufc1bcFgI4VyxRqi8lUD8K2aVVRS6M2eV7SldApSlAKUpQH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AutoShape 6" descr="data:image/jpeg;base64,/9j/4AAQSkZJRgABAQAAAQABAAD/2wCEAAkGBxQTEhUUExQWFhQXFx8aGBgYGBcaHBkaHRgZHRwcGBkcHCggHR4lHRcYIjEiJSkrLi4xHR8zODMsNygtLisBCgoKDg0OGxAQGiwkICQsLCwsLCwsLCwsLCwsLCwsLCwsLCwsLCwsLCwsLCwsLCwsLCwsLCwsLCwsLCssLCwsLP/AABEIAQoAvgMBIgACEQEDEQH/xAAcAAEAAgMBAQEAAAAAAAAAAAAABQYDBAcBAgj/xABFEAACAQIDBAgCBwYEBAcAAAABAgMAEQQSIQUxQVEGBxMiMmFxgZGhFCNCUrHB8GJygpKi0TOy4fEVJEPCCBZTc4Oj0v/EABgBAQEBAQEAAAAAAAAAAAAAAAADAgEE/8QAIxEAAgICAgIDAAMAAAAAAAAAAAECEQMhEjETQTJRYSJxwf/aAAwDAQACEQMRAD8A7jSlKAUpSgFKUoBSvkuOYr2gPaUrw0BFdINvRYRVaQOxdsqqi5mJtc6cgBXmyukUE6lkexXxK4ysvqD+VUnphtmOfFLHnK9gXF+7YkAXPfUrmBFh71jgxI0drSHS0iIySgeaHSZP3T+7rrXnnmadIpGFo6Vh8WkgujA+lZhVBxG0UVhd8j+IFyVRgBquY2IbfobHQ77Wqd6LbdEqtHI6mWO1zYqrK2qMobWx3bzqDWseblpiUKLFSvAa9qxMUpSgFKUoBSlKAUpSgFKUoBSlKAVFbc2uIFAGsjeBfzPkP9K29o41YY2kbco+J4AeZJAqo4K7lp5hmkbwga2HAKOQ4c7+dSy5OK12bhG2YmGIkHekY63LX7MfFdbDlurQ2L1jRDEPCAzYeM2fEM17HW7FRfLHpo3H3vVr2dsl3IkxAsPsxaWHnJbQny3DzrjLbNOzdoSK4uQT2TXIVVZiyqF8OR1JXd3Te1rVGMZQXJm5ST0j9BYadXUOhBVhcEVkNUbq32vo+GdsxW8kJJ7zRk6hr/aUsAfUHjV5Jr0wlyVkpKnRxnGbRiixU3aqR2k8oC2GoDm++y8Qd/GpBUUKcRgZGKKbzQZbj9o5N555VPDS+47fTCZJJGjkw7lopO0JsuUK91VlYNm1CgEW/Cs+A2rltYKEAGgFtfz0rwy+R6I9FcHSOcuU7RDlb7qkEad0dnY5Qcvf+zxWwrOMUHjWztAqrnaWRA6Nd7FYxmFlXveHuDeAQQTq9I2VzMyraUdxiQuQISGtYauzG2p3C45VY+inRJ54oJ8RI4Kt2qgM2Zrj7TnvZSNMu63AaWpGF9GHKmW/ortMYiDOtiFYoCNzBdARzqZrDhcOsa5UAUch56ms1euKpUSfYpSldOClKUApSlAKUpQClKUArw17UD0w2x9HhsptJIcqeWneb2HzIrjdKwiG2/tA4mfsY7GOM6/tOOXkNR638qltlQ5nA1tHqb87d0fn7CoDYKhF0Hod/wAauGxk+rDfe19tw+QFeWDeSdsvJcY0jfqh9bWwBNhxOukkN8zWuOyO/Mv2gCAbcs3Or1JIFBLEADeSbAepqBxPSOF8yKjSqRlJAAUg6EXY6j0r0SlFLZFJvo5DszHmAq0WZ2Q915LZgAc2VVBPd1ILMbkfGu5bI2guIhjmTwyKGHlfh7HSuL7Q6JzK8hiCtFclVLWYLvAbTKSPXh7VsdH+lOL2ZA8XYDEKZCyDOUKBrZl8Jvdrt7mvPilUnvRWadLRaesXZ9phiHjcw9kFZ0CHKyuSpa/eHi0K243qm4babFgq68L/AN60Md1oYrHt9HeOKGFz3lAZnNjcAuTpqBuXhUrsmIpJZrBmAtcH4g+nGuZVUtDHK0WvZGy45njhcEixkccGC2Fj5Eke1dDUVzjC4nEw5p4I0kYgAq5I+rFicpB8W7Q76uWwttriFBylWIvY6/r0NjVcU41XszOL7JelKVcmKUpQClKUApSlAKUpQClKUB5XOemsnaYy2pWJApF+Ld5vlkro9co6wNl4vDzviYQ0kDkMwUZihsAcwGuXTePesZPiajpm9h5iAVQEkmwA89fhap47Uny2UJEoFh9o2HnoPlXPNldNEXvWBJFt405jyrZl6dINwHxFeX+S6Lcovst+NiaS3bO0ltdfD65RYVinZIFzWGWwJH4677a3qmS9Mnk0QZjyXvH5VXek208f2MhOHnERQq8jRuFVTpvI5cdwrPilJ7NeSKWjqU2OSSK627/d05cTpyW59qinwwZnutwTfnusG19DVa6AY4vhgx3ocg+TE+gFh/F5VbYX0y79L39zf5EfCstUdT5I1MFsCEvmZFD7msBqQbZvUj8qs02zIrAAGy1CzoyHMDfMunqFv/amzOkDz4WOY3XMNbAG2trG/HTUVnbNUkTM8tgEUWvoOFhz/XnWvE9mBQlbE6jQ6rv/AKRvrTV2CZ3td7ZU3aHcpPNjqTwUHkaz4E301uLsTzsza+9wa57O6ouezcSXS50INj7Vt1VcFiClmU+o+8Bp+jVnhkDAMNxFx6GvfinyR5Jxpn3SlKqYFKUoBSlKAUpSgFKUoBXlq9pQGpNs2Fzdoo2PMopPxIrxdlwjdDGPRF/tW5SlA+EjAFgAB5C1a+1oFeCVHF0aNlYHipUg/KtutXaa3hlHNGH9JoDg3R2RY4ERed/LvE2+QFXvBZSoYnVieV9wFcq2TiLQi51yXA/ZRIlPzJqbwOIKMFvpICym/wBpTZr+wHxHOvFOJaEqOh4ibQHTuNY3462Py19qhsDhwHZIx9WHZynBnYgsB5Fr/wA2m4VGR7UsrpcXYkZeIILI3yCn+Ks0+JaOMICplksoFypIN87gjUAC924A3GthUqK2TGGxPazFrjJEDY8C3FjyUAGx+6C256+sJin7PMBZpT3b71jBvnbkTe9v2lFQjmNgsA/wkBeZ23EWF1bkrcRwTui1xaQw+2/ESrEyaRqB3iNcotzYksRwuBwrqWw3o2ti44OvZrujOQa20Tu7/Mgmrp0ZkJiynerEex1H4/KuHdXu2tbNoSST7nWw8ta7JsXEhZRr4xb31K/mPeqYbjPZjI+UdFlpXl69r2nnFKUoBSlKAUpSgFKUoBSlKAUpSgBqidMuljRu8UQuqC0lsue5F8qhmF+6R4QSb6bqvZriPWdsknaTPKPq2VHiv4SwXK1+6wYiw0Km1xzrE+jqICXZgdQ+COa17xSDvLfRkDi9gbD7w0Go448LsjEsqDs5FysGQyKVA0sySX1ykAd4X1CmxqZw2GkYaGKwGubtl+aMv+Wt+DGMpyh8JfkHxDE+gy3J9687bNpIiMJsudGaV4na2qpHeQscqr3sl7f4anmSTWhPjzG7NJbt3GU3NsgvpDGN9hoXbicqi9qvAlxAFxGjjfuxEVvRiprXOIWayS4eZXU3V0YTGNuDIX749LWO4gi4rK/Tb0UqbaOZUiVu5fM53tKb7lA3gHe3hFgLnfV86uNmPPiBOy/VRAlTwLnQAc7A3v5DmK14pYp80U0SJOnjBg7PtFv/AIqRsuYKd5GoBzA3FjVq6A42zPBmGUDMg0594i/eGp3EsNNDwFIVyqjDTq7OZ9PtjHAbUZ0FoZ/rU5BiT2i+zd70YVeNkY3PCHHiWxHqNanOs7o59MwThB9dF9ZF5lfEv8S3HrY8K5t1fbXumUgkD8KzljUrO436O44WYOiuNzAEe4rNVe6K40ZTCb3UkrfipN9PS/zFWGvTCXJWTkqdClKVo4KUpQClKUApSlAKUpQClKUArnfWvt9FQYYAGRu87EA9mnkeDNb4X8qu+2NpJh4ZJpD3Y1LG2823AeZNgPM1xPGM2ImeeXVmObLwvpZR5DQD09KxN0gQkeDZwSELFRfL8gWPrpb9DYxsOIhwuIYYmRGgTDuFXS6yuIz3gN4ZXPuKtmw8GFBNhdiLn0BGnlqf0Kg9qYsSB+zIYzNHGORMLGQtf7uYo3Kx868/OmbUdHzgcLjTZvpMqjLiG8RYjs5ckai/Fsr6/Gvp8Tixh0llkjcZpEZZI0bvRO6NYkbu6DfzqZ2PMgTQkoI1RCd7KPtnm0jEt7itfaGA7XKjXygkEcLuQX9SFv7g1xSt9FHGkQeOYShWyLC6ElJInYZWAubLltbQgjjXQurPZkzMcXMMndKKAwYOSVzOvEL3bWIGt/euSbEUqLb7EnzLksfx+dXvoP3DJGPDYOBy4G3wHwqsGmybTRbCK4ztnYowW0pVXux4j62PlcnvqPRjf0YV2eoXpV0fTFw5D3ZF70b/AHW/sdxFUyR5KjMXTKjhsUcqkGzpqDx9P1zq8bG2kJ4w43jRhyb9a1yzBTyRyNDMuWRdCD8rHiDwNWXYGO7KTMPA2j+nA+1eXHPhKmeiaUlaL8KV8g6UZgN5tXtPMfVKUoBSlKAUpSgFKUoBSlKA5t1q44u8OHDARp9dNrvse4pHIat7Lzqs4QC4JBvvy8cvC/ru+PKsnSiJji5UZs7KxdiQRckjs9OWm7doK14ZUiJUv9Ye8zN9oi1yTuGlgBwFrV5pytm4oidr4+XGTNhIHCxrriZdQoW5urG/h5gEXtbdcjagwayBez0w9rKWHfePeWa1rdqe8R/6YjW3e0h8Hs53wsMS3VJ3MmJK+JhvC35WzacwOZq7R4hY1Z2UKoFiPMncBvJLZVA9qy2ukaS+zRBcyJH/AIdwZAtu8sKL355BwZiQiLwuxPIbsK5hYXAsTbjrYBQediVv71WOjW1Hk2hI0liZ43jZfuIGGQDhpk3cbk1ZsdjRHrcIBpfkLW9zesSfpG49WSgkA36njb5e1THQtj9Jk5CK1vRx/rVP2Ft2LEFokWRZEALK6jcTa9wTfdVk6J4sJjQp07RWTX7wOcfIGqQ1JWZltHQxSvBXteoiV3pf0cTExlx3Z41JjYAG9tcjD7Sk8K51JtLs5AR90G1tHW2th+ybi1dnrkXTrDGGZMNa0U86vG9rmIZgZMh4HhbkwqGaF7KQlRcej+1kki7KR7Iw7jZypt93MCCCOHlUZ0pimiVZEm+kwxsHKlh2i2v3u7pKBfdYEWv3jVB25h8Xs6VouxOIhfvQyKDlN9ADYECtvC7VaRDHGwjnhJMqIATKADfsXYDiDfTduqfKSXFo1Su0dWw3SSNxhiuv0gkAXsVKqS1x5EWNTYrlXVztOTFSoTGWRCe/e4BGhOqgjUEefDSuqivRjk2tk5Jej2lKVsyKUpQClKUApSonpVtYYXCTTEgFV7t/vnRf6iKA5P1mbZXEbQWKPdhx3mXQtJfw3GpAOlv3udVvFzsX7YuwygZdIyWYHuhbqdL214+lRWw5M0krsSQTdmO83JJv5kkXqUnjuQ7jcT2ac/X14nhurzvYsmthbRYlIsoz2a9jqwF7kC2neuPPyrV/4gcXiFSMkQwTr/8AJIjAluWVRqOZN+VoPEYh0WSSM5WyEAjzIAt/Ca3+r8BcNIQLt25X0BjisfkfhU2krZWLbPrZWVMYAToYJL35hlI99PnVgTCI8/bOS+XwK1sqiykWA0J1Gpudaqm1HlglR49XUupFsxy5VvoRxUg1a9kSlwud8xAIZrDU/VgA2AGm7dwrHdM3rok9obJimjKuAGy91xoylgAbEajd8qrXRzG4ntBBGhkkwsls6hmZsuozACw00Jvr5ValPnqWv8/9bVfOiU6vhxbg7qfUSN+VqtCPLROTol4WJAJFiQCRyPKvulK9JMVU+k5wmMZsDJKExKkPHvDK9rqyX0bRtQOBtVsqidY/Q9sWjNF4yNN91cDuuttb2AU21tbTSsyujqoqeKx85Q4PFGSGWMkgC3ZyDUBuZU2NraX1tvqq7S2bLhcS8iEG7Z10a+ViDqARmK3PHhpXxO808kInZ/paK0U2Zwwyofq3X7r3LAj13Ve8FhUeNUcZ8trE7yP715m+LKJciT6vcekELGZ1LuFNl1LXzHuqLnLqACavWy8d20YkClQSbA2vYEgHTna9c72P0daSfKsixxnV/F2jL91T4VGtrjXU10yCIIqqoAVQAANwAFgBVsbb/oxJUZKUpVTIpSlAKUpQCuQdfO3QFiwgOv8AiuPLVUB/rPsK6/X5j6x2nxO0cS4jkZUkyEqjEIi2VcxAsL2Y68zWZdUBsHCBYlY6371vMm4J9BatjFPlBLG7EbhvN/sryGm/zrNhmAFh9kWPtyrWdV8TaKNW5nfYX5+XnUQRwuzL2hCljdV3CwUgAe547zUls/BSxwSRxSyRs0iucoIvl3pe1xoL3uN1uNQGIkMjs7AaDNl5AtZF+fwB51nwm2Jp5UieQCNSXkYCxKot+8b6i4GnEmuKNs1dH0+05nk7CF23lc4vnYZratvtYVedjYMRqq37q31/lO/1X51WehMIGeS3+I2l94VCdPmfhVpM3eCDe1yFHIcWF/CPPedKy0lpGk2yXha+7du+X9j87cKleqvaeaTHQFr2nMi+QNkYezJ86isIllUeYuSd5JuSfe9U3o3tc4bGGeO987Oy7u0ic3cW+8NGHnXVNROtWfosUrBgcUsqLJGQyOAykcQaz16iQrFiZgiM7eFQWPoBf8qy1WOsbHdlgJRezSjsl5kvobei5j7Vxugcdjlu/auLl7sb82JJ/GpLASp9hirK4YAm4IIIZTre2oI8wK08dhjlsNSo/Qp0S2DPi8QEDCJMrHOVJNwNNLi4Jte9eT5PRVaOj9FsYO0UsQWQFW3bjazG2nAXq9g1wLpVLi8FImHkgcrrlMSsyOp+4wAIPEg6g23g12Toe0pwcBnDLIU1D+IC5y5/2str+dVwqS0zk6e0TVKUq5MUpSgFKUoAaiuk0pTCYhkBLdk1gouSSpA0Gp31K0oD82vlQb7gAAW1u3G3xFROIYyG7d1QpIX1NgT521rpHWZ0ciglWWNiDOzHJYWUgC7Lbdct8TVGxsYCk3W3LiVA/wBx715pd0doiJhljd+It/OwtGv8Efe9aj9nR2ikk4uRGvoLM/8A2j41ubckyrHGSBZc7673a5P4n2qUwGxXeCJLWBXNf983J+BHwo5UjiRk6LO4gUqNSWtfd4jrrv31PYLHGHu2iOfViJruTuF8w10J0FgOFVXByCWRoc57OMG4W4zkNaxO+wHKpZtgK6EIEUgd2yjXfvrkvtm1+FxbFKVRkvZrjhoQrGx8wVIqkO3YsucCyGx/dJJ14jeV9xUtsYmJTBOQrlyUN7q31bKQp53I0NjrXm3o8gLkAKRYk7geV+Z3ioyLR6OgdWW1ghfBuxJuXivutbvKPgW9zyq77T2pFh0MkzhFHE8TyUbyfIVwnZ+03EiYiEPGVGhkQXJystwpvpZibm3DlWHF46SaUPM7SPzbh6DcB5CrRzcVXsm4W7OkYzrDY37DDEr96VsvvlAOnqRUBjtoT4p0fEWsuqooIVb68SSSRbW9aWAn3A+Ejd+dSTG5IO/hWXOTO8URksOmh1PPderX1bQHtZGItlQAHeO8Tu/lqvYqOy61K7G6T4fZ+CkxExY5pMqogzObAAaXsBctqSBWsXyOTR0y1e1B9E+lEOPi7SLMpHiR7BlvuvYkW8wana9VkhSlKAUpSgFKUoBSlYcVMERnO5VLH0Av+VAci6ztqCTG5FNxAmQ/vt3mHwC1zHHYwuxBtlBqbnxBYySSXvIxkJ/aYlvxNV/Z5DTwra4aaNSCNCDIoIt53ryS/lI2no7j1QdFBBhDNNGO0xBD2YAlYx4BqNCblv4vKpraXV5gJpO0MRQ3uwjd41fydVIBB41alFQ3THbf0PCSzAZnACxr96RjlUHyubnyBr08UkYOQ9ONh4TC7RH0VlXPFaSBEssZAFmzDQFgo7tr7zx11NnYoI2Q8734W/3rT7HTMzFpCczOd7uTcsTzJr2RLkEb9K8+R2bgqZNbQCu6OAdJL3vYg5COG7U/KsmMwqgoxuWse8SSRqNBy3cKxtHaG97kMCT6m351tbaFlT0sfU2I/A1B3xL+zRktYg1pYdAW1NhflXziptzA+orJg8UM5vqCPn+jWYhklCAbi+nPWvvF40hLjU6L/rWJ5Am7UUZ84W40GvqbVRGXo+MJindCG1PM1r4bbKktFKAUPdYcxuIIGtq19qY0KllNjffy5n9cxzro/V/0JjjwbHER3lxIDOG8SLvRb7ww8RO/MfIVSEeROUqZSdmRS7MdZ1bNhibJLrop3JMN/lm3G2mug7BsDbkeKQMhGa2q8vMcx51zzE4b6FK+Gn+sw7iyhz3WjbTKw4jh5EAjhaD2Lh5tnYlLG+FkZjh5M1zYWORgNQQGAN9DYkVpScf9FWd0pWDB4hZEV1NwwuKz16SYpSlAKUpQCobpkxGBxRG/sH/ympmo3pJHmwmIXnDIP6DXGD844/EWj9q+OgezziNo4SMC4EqyN5LGc5PxUD3FR20nuo8/wrqP/h82UAuJxJGuZYUPEADO9vUsv8tQxq3ZpnYhVG63D/ysX/vj/I9XqqJ1tSr9HhUnvGbMB5BGuf6h8atLo4jlsp3etbEEdyPy5VhCgn9cq3YAARw3V5JFIm1tMf8AKSj9g6cdDe/yrSxc7NhC2pIKsfTdf51n2nL9TIOYt8SKbCxYCZT6VNFWVeTaHC41r6w2Jsdb6H51YsVGApbcB5CtPop0LxWOzSR5FXPZmckWOmgUAk2FuVajGycnRsYXHaXIzW4cayx4aeaTs4Q0hOuVQLgefBR5kgVf9j9WEESntJpXlYWzqQgXX7K2P9V/arfsnZEWGTJCgUbyd5Y82Y6k1WOF3s45o590F6AtmGIxqEFT9XCbaEahnsdTfcPflXTxS1e16IxUVom3ZVesLY+HmwryTKc0SkxspYFWNrbjqMwW4NxpVETZbY2OJcNInbw5iAXcZkbLmF+BuqW0tblXXsbhEljaORcyOCrKeIO+oPYnRNMLMZI5HKkWCGxt/FvP631OeNtmoypHz0Hw08ULR4hSpDXW5U3BGtrHmPnVlry1e1WKpUZbtilKV04KUpQCsGNizRuv3lYfEEVnrBjZ1jjd2NlVSxPkASaA/J+2GsF13Cv0F1O7NMOysPfxS5pT/GxK/wBOWvz5t0ZwttGdtByzHT8a/WGzsOI4o41FgiKoHkqgD8KliWjr7Me1dqRYaMyzuI4xa7HmdANNSTyFcR6UbdOLxLSgns75Y76WQcweJuT7+VXTrnxIEMCMO7nMh/gWwH/2X9qpmD6J59mT7QxLOg7NmgiU5dPsO536k6Ly377Ds7ekcIP6eglVL3JbL6GpyNdQKrvVx0c+kricTISVwsRYftSkMV/lALfy1YY21FQmuPZuDs+psOHjZedwPXfVfRmvZd96ldrYsI0OttS3sLD3vc1rz4cpPmHejYXBHDyPvUC72ZUmZ1KsPDqDbxDhpXYOrnBdlgIeb3c+eYkj5WrlgxKhcuXvEH8Plauv9E8dHJh41j/6caKRy7o9uFerC1ZGaZM17SlegmKUpQClKUApSlAKUpQClKUANUjrX29HBgnhOss6lFUGxAPiY21sBf1OnOrbtPHJBE8shsiKWJ9OA8zuFfm3pDtSTFyS4mWwdtwH2FHhVT5DjzvWJukCu4ly88Qj7zF1CfvZwLWtvvb41+vEvYX321r809SsCy7XjzqGCRyOt9bMAACPMXr9LXrsVSOI5H1r3xWOw+DB8RSM+XaNd/hGl6tXWsFj2ROoFltGgA0sO0QWHsLVSej2O+m9IEmAugEkg8lVOyQn2YH1NXbrYwE0+AdIVQgHPJmbLZIwX7uhuSyrpXPTOlb6ocEv/CMXlA+saQfCJR+N6qiS94Dy/Fb/AJVZepfayfQsVEWAK3lVf2DGASOeo15XHOoLBxZgp0vlG/0/3qGXpFcRA7flBnVPuIoPq12PyK1uxYplWxNxbSq9PIZMQ7b80hA87d0fICrFLHbIvHz8z5VD2UMmJgMojsSveOYjflI1t/KPjXb+ieAihwsKwoEQorWHElRck7yTzNcniw4C8jausdEZM2Dg8kA910P4V6sKRGZMUpSrmBSlKAUpSgFKUoBSlfEkgAJJAA3k6AepoD7ryqbt3rKwcF1jJnk5R+H3kPd+F659tzp7jsTcIfo8Z4RHve8m/wCGWsuaQsv3WntWJcG8JkXtZCtkv3gAwYtlHesAvLlXAdsYgIhXW5+NiB4gNAd9Sq4chi1yHO9t7G/M76+cRgu01azeoqbds5ZVdi7Ynwsva4aRo5LFcygE2NrjUEcBVowvWfte4AxRNyBZooTvP7l6+f8AhI4IvtpXq7NsQQljzBFa8qM7M56ZYrBYt54mQySKVdnQMCMysSACLd4ndyrPtTrbxmJgkgmEBjkXKxSNwwB+6e0sD6g1G4vZiubtcnmRzN/xNarbCvuNvXSimqo67PrZG2LSARhw7XUsSPCwIcEcit71edmTZkB3aWAPG2nwqh7P2W8cyNYEC9zw8LDU1Z8NOyleQOhB0IJ58xy86hkXVFMTrsiMJs4xYgq2oUlr81vof1xBqRhxPaTXJ7o1tUltFRIRYrntz4aXufnULHA8cuS282PLX/eovsvZYBtJe0WPvBjuNu6SBcqG5gXPsd9dG6D7XjjjaKWREIa6ZmC3DbwLnWxB+Irmz4ftI2AIzZs6knwsDp7cDbgTXu2MGmIwwWQWYgMBvKsLaceZFXxyonNWd4jmVtVYEeRBr7r8r/8Al5ojdGZPNGKn5WqU2Yu0M2WDF4st91JJH/puR8av5ER39H6UvXormHR3Y23TYy47s05SpHK1vRQLe7V0jBxsqAO+dhvawW/sNBWkzpnpSldApSlAKidvdHYMYAuIVnUfZ7SRR7hWAPvUtSgKW3Vhs/gki+ksn5k1hfqswnB5l/jB/FavVK5xQOet1VRfZxEo9VQ/kK15Oqs/ZxX80Q/J66VSucUDlknVdN9nERn1Rl/Amtd+rXFjdJCf4nH/AGGut15XPGgcfPV9jR9mM+jj8wK15OhGMH/QJ9GT/wDVdoNeVzxI6cNk6J4sb8NJ7Lf/AC1oSdFp1NxBKhvqOzex9Ra3voa/QNe1zw/os/PJ2ZKAyP2irmDLYkZSDv3AnefLfzpOwzE3tr6V+hbVjfDI3iRT6qDWfD+muRwGFxpY3J5a1YtmdE8XPqI+zU/akuunkviPwFdZjwESnMsaK3MKoPxArPXVi+2c5FL2Z1cwLZp3aY8vCnwBufc1bcFgI4VyxRqi8lUD8K2aVVRS6M2eV7SldApSlAKUpQH/2Q=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056" name="Picture 8" descr="http://www.brics.dk/artemis/artemi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600" y="2362200"/>
            <a:ext cx="2990850" cy="4191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380711" y="1616163"/>
            <a:ext cx="3481243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Broadway" pitchFamily="82" charset="0"/>
              </a:rPr>
              <a:t>Twin Brothers – Castor &amp; Pollux (Gemini) </a:t>
            </a:r>
          </a:p>
          <a:p>
            <a:r>
              <a:rPr lang="en-US" sz="2800" dirty="0" smtClean="0">
                <a:solidFill>
                  <a:srgbClr val="FFFF00"/>
                </a:solidFill>
                <a:latin typeface="Aharoni" pitchFamily="2" charset="-79"/>
                <a:cs typeface="Aharoni" pitchFamily="2" charset="-79"/>
              </a:rPr>
              <a:t>Acts 28:11</a:t>
            </a:r>
            <a:endParaRPr lang="en-US" sz="2800" dirty="0">
              <a:solidFill>
                <a:srgbClr val="FFFF00"/>
              </a:solidFill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317403" y="1408093"/>
            <a:ext cx="348124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latin typeface="Broadway" pitchFamily="82" charset="0"/>
              </a:rPr>
              <a:t>Diana (Artemis)</a:t>
            </a:r>
          </a:p>
          <a:p>
            <a:pPr algn="ctr"/>
            <a:r>
              <a:rPr lang="en-US" sz="2800" dirty="0" smtClean="0">
                <a:solidFill>
                  <a:srgbClr val="FFFF00"/>
                </a:solidFill>
                <a:latin typeface="Aharoni" pitchFamily="2" charset="-79"/>
                <a:cs typeface="Aharoni" pitchFamily="2" charset="-79"/>
              </a:rPr>
              <a:t>Acts 19:24-35</a:t>
            </a:r>
            <a:endParaRPr lang="en-US" sz="2800" dirty="0">
              <a:solidFill>
                <a:srgbClr val="FFFF00"/>
              </a:solidFill>
              <a:latin typeface="Aharoni" pitchFamily="2" charset="-79"/>
              <a:cs typeface="Aharoni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38560132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Immordolatry in the New Testament</a:t>
            </a:r>
            <a:endParaRPr lang="en-US" dirty="0"/>
          </a:p>
        </p:txBody>
      </p:sp>
      <p:sp>
        <p:nvSpPr>
          <p:cNvPr id="4" name="AutoShape 4" descr="data:image/jpeg;base64,/9j/4AAQSkZJRgABAQAAAQABAAD/2wCEAAkGBxQTEhUUExQWFhQXFx8aGBgYGBcaHBkaHRgZHRwcGBkcHCggHR4lHRcYIjEiJSkrLi4xHR8zODMsNygtLisBCgoKDg0OGxAQGiwkICQsLCwsLCwsLCwsLCwsLCwsLCwsLCwsLCwsLCwsLCwsLCwsLCwsLCwsLCwsLCssLCwsLP/AABEIAQoAvgMBIgACEQEDEQH/xAAcAAEAAgMBAQEAAAAAAAAAAAAABQYDBAcBAgj/xABFEAACAQIDBAgCBwYEBAcAAAABAgMAEQQSIQUxQVEGBxMiMmFxgZGhFCNCUrHB8GJygpKi0TOy4fEVJEPCCBZTc4Oj0v/EABgBAQEBAQEAAAAAAAAAAAAAAAADAgEE/8QAIxEAAgICAgIDAAMAAAAAAAAAAAECEQMhEjETQTJRYSJxwf/aAAwDAQACEQMRAD8A7jSlKAUpSgFKUoBSvkuOYr2gPaUrw0BFdINvRYRVaQOxdsqqi5mJtc6cgBXmyukUE6lkexXxK4ysvqD+VUnphtmOfFLHnK9gXF+7YkAXPfUrmBFh71jgxI0drSHS0iIySgeaHSZP3T+7rrXnnmadIpGFo6Vh8WkgujA+lZhVBxG0UVhd8j+IFyVRgBquY2IbfobHQ77Wqd6LbdEqtHI6mWO1zYqrK2qMobWx3bzqDWseblpiUKLFSvAa9qxMUpSgFKUoBSlKAUpSgFKUoBSlKAVFbc2uIFAGsjeBfzPkP9K29o41YY2kbco+J4AeZJAqo4K7lp5hmkbwga2HAKOQ4c7+dSy5OK12bhG2YmGIkHekY63LX7MfFdbDlurQ2L1jRDEPCAzYeM2fEM17HW7FRfLHpo3H3vVr2dsl3IkxAsPsxaWHnJbQny3DzrjLbNOzdoSK4uQT2TXIVVZiyqF8OR1JXd3Te1rVGMZQXJm5ST0j9BYadXUOhBVhcEVkNUbq32vo+GdsxW8kJJ7zRk6hr/aUsAfUHjV5Jr0wlyVkpKnRxnGbRiixU3aqR2k8oC2GoDm++y8Qd/GpBUUKcRgZGKKbzQZbj9o5N555VPDS+47fTCZJJGjkw7lopO0JsuUK91VlYNm1CgEW/Cs+A2rltYKEAGgFtfz0rwy+R6I9FcHSOcuU7RDlb7qkEad0dnY5Qcvf+zxWwrOMUHjWztAqrnaWRA6Nd7FYxmFlXveHuDeAQQTq9I2VzMyraUdxiQuQISGtYauzG2p3C45VY+inRJ54oJ8RI4Kt2qgM2Zrj7TnvZSNMu63AaWpGF9GHKmW/ortMYiDOtiFYoCNzBdARzqZrDhcOsa5UAUch56ms1euKpUSfYpSldOClKUApSlAKUpQClKUArw17UD0w2x9HhsptJIcqeWneb2HzIrjdKwiG2/tA4mfsY7GOM6/tOOXkNR638qltlQ5nA1tHqb87d0fn7CoDYKhF0Hod/wAauGxk+rDfe19tw+QFeWDeSdsvJcY0jfqh9bWwBNhxOukkN8zWuOyO/Mv2gCAbcs3Or1JIFBLEADeSbAepqBxPSOF8yKjSqRlJAAUg6EXY6j0r0SlFLZFJvo5DszHmAq0WZ2Q915LZgAc2VVBPd1ILMbkfGu5bI2guIhjmTwyKGHlfh7HSuL7Q6JzK8hiCtFclVLWYLvAbTKSPXh7VsdH+lOL2ZA8XYDEKZCyDOUKBrZl8Jvdrt7mvPilUnvRWadLRaesXZ9phiHjcw9kFZ0CHKyuSpa/eHi0K243qm4babFgq68L/AN60Md1oYrHt9HeOKGFz3lAZnNjcAuTpqBuXhUrsmIpJZrBmAtcH4g+nGuZVUtDHK0WvZGy45njhcEixkccGC2Fj5Eke1dDUVzjC4nEw5p4I0kYgAq5I+rFicpB8W7Q76uWwttriFBylWIvY6/r0NjVcU41XszOL7JelKVcmKUpQClKUApSlAKUpQClKUB5XOemsnaYy2pWJApF+Ld5vlkro9co6wNl4vDzviYQ0kDkMwUZihsAcwGuXTePesZPiajpm9h5iAVQEkmwA89fhap47Uny2UJEoFh9o2HnoPlXPNldNEXvWBJFt405jyrZl6dINwHxFeX+S6Lcovst+NiaS3bO0ltdfD65RYVinZIFzWGWwJH4677a3qmS9Mnk0QZjyXvH5VXek208f2MhOHnERQq8jRuFVTpvI5cdwrPilJ7NeSKWjqU2OSSK627/d05cTpyW59qinwwZnutwTfnusG19DVa6AY4vhgx3ocg+TE+gFh/F5VbYX0y79L39zf5EfCstUdT5I1MFsCEvmZFD7msBqQbZvUj8qs02zIrAAGy1CzoyHMDfMunqFv/amzOkDz4WOY3XMNbAG2trG/HTUVnbNUkTM8tgEUWvoOFhz/XnWvE9mBQlbE6jQ6rv/AKRvrTV2CZ3td7ZU3aHcpPNjqTwUHkaz4E301uLsTzsza+9wa57O6ouezcSXS50INj7Vt1VcFiClmU+o+8Bp+jVnhkDAMNxFx6GvfinyR5Jxpn3SlKqYFKUoBSlKAUpSgFKUoBXlq9pQGpNs2Fzdoo2PMopPxIrxdlwjdDGPRF/tW5SlA+EjAFgAB5C1a+1oFeCVHF0aNlYHipUg/KtutXaa3hlHNGH9JoDg3R2RY4ERed/LvE2+QFXvBZSoYnVieV9wFcq2TiLQi51yXA/ZRIlPzJqbwOIKMFvpICym/wBpTZr+wHxHOvFOJaEqOh4ibQHTuNY3462Py19qhsDhwHZIx9WHZynBnYgsB5Fr/wA2m4VGR7UsrpcXYkZeIILI3yCn+Ks0+JaOMICplksoFypIN87gjUAC924A3GthUqK2TGGxPazFrjJEDY8C3FjyUAGx+6C256+sJin7PMBZpT3b71jBvnbkTe9v2lFQjmNgsA/wkBeZ23EWF1bkrcRwTui1xaQw+2/ESrEyaRqB3iNcotzYksRwuBwrqWw3o2ti44OvZrujOQa20Tu7/Mgmrp0ZkJiynerEex1H4/KuHdXu2tbNoSST7nWw8ta7JsXEhZRr4xb31K/mPeqYbjPZjI+UdFlpXl69r2nnFKUoBSlKAUpSgFKUoBSlKAUpSgBqidMuljRu8UQuqC0lsue5F8qhmF+6R4QSb6bqvZriPWdsknaTPKPq2VHiv4SwXK1+6wYiw0Km1xzrE+jqICXZgdQ+COa17xSDvLfRkDi9gbD7w0Go448LsjEsqDs5FysGQyKVA0sySX1ykAd4X1CmxqZw2GkYaGKwGubtl+aMv+Wt+DGMpyh8JfkHxDE+gy3J9687bNpIiMJsudGaV4na2qpHeQscqr3sl7f4anmSTWhPjzG7NJbt3GU3NsgvpDGN9hoXbicqi9qvAlxAFxGjjfuxEVvRiprXOIWayS4eZXU3V0YTGNuDIX749LWO4gi4rK/Tb0UqbaOZUiVu5fM53tKb7lA3gHe3hFgLnfV86uNmPPiBOy/VRAlTwLnQAc7A3v5DmK14pYp80U0SJOnjBg7PtFv/AIqRsuYKd5GoBzA3FjVq6A42zPBmGUDMg0594i/eGp3EsNNDwFIVyqjDTq7OZ9PtjHAbUZ0FoZ/rU5BiT2i+zd70YVeNkY3PCHHiWxHqNanOs7o59MwThB9dF9ZF5lfEv8S3HrY8K5t1fbXumUgkD8KzljUrO436O44WYOiuNzAEe4rNVe6K40ZTCb3UkrfipN9PS/zFWGvTCXJWTkqdClKVo4KUpQClKUApSlAKUpQClKUArnfWvt9FQYYAGRu87EA9mnkeDNb4X8qu+2NpJh4ZJpD3Y1LG2823AeZNgPM1xPGM2ImeeXVmObLwvpZR5DQD09KxN0gQkeDZwSELFRfL8gWPrpb9DYxsOIhwuIYYmRGgTDuFXS6yuIz3gN4ZXPuKtmw8GFBNhdiLn0BGnlqf0Kg9qYsSB+zIYzNHGORMLGQtf7uYo3Kx868/OmbUdHzgcLjTZvpMqjLiG8RYjs5ckai/Fsr6/Gvp8Tixh0llkjcZpEZZI0bvRO6NYkbu6DfzqZ2PMgTQkoI1RCd7KPtnm0jEt7itfaGA7XKjXygkEcLuQX9SFv7g1xSt9FHGkQeOYShWyLC6ElJInYZWAubLltbQgjjXQurPZkzMcXMMndKKAwYOSVzOvEL3bWIGt/euSbEUqLb7EnzLksfx+dXvoP3DJGPDYOBy4G3wHwqsGmybTRbCK4ztnYowW0pVXux4j62PlcnvqPRjf0YV2eoXpV0fTFw5D3ZF70b/AHW/sdxFUyR5KjMXTKjhsUcqkGzpqDx9P1zq8bG2kJ4w43jRhyb9a1yzBTyRyNDMuWRdCD8rHiDwNWXYGO7KTMPA2j+nA+1eXHPhKmeiaUlaL8KV8g6UZgN5tXtPMfVKUoBSlKAUpSgFKUoBSlKA5t1q44u8OHDARp9dNrvse4pHIat7Lzqs4QC4JBvvy8cvC/ru+PKsnSiJji5UZs7KxdiQRckjs9OWm7doK14ZUiJUv9Ye8zN9oi1yTuGlgBwFrV5pytm4oidr4+XGTNhIHCxrriZdQoW5urG/h5gEXtbdcjagwayBez0w9rKWHfePeWa1rdqe8R/6YjW3e0h8Hs53wsMS3VJ3MmJK+JhvC35WzacwOZq7R4hY1Z2UKoFiPMncBvJLZVA9qy2ukaS+zRBcyJH/AIdwZAtu8sKL355BwZiQiLwuxPIbsK5hYXAsTbjrYBQediVv71WOjW1Hk2hI0liZ43jZfuIGGQDhpk3cbk1ZsdjRHrcIBpfkLW9zesSfpG49WSgkA36njb5e1THQtj9Jk5CK1vRx/rVP2Ft2LEFokWRZEALK6jcTa9wTfdVk6J4sJjQp07RWTX7wOcfIGqQ1JWZltHQxSvBXteoiV3pf0cTExlx3Z41JjYAG9tcjD7Sk8K51JtLs5AR90G1tHW2th+ybi1dnrkXTrDGGZMNa0U86vG9rmIZgZMh4HhbkwqGaF7KQlRcej+1kki7KR7Iw7jZypt93MCCCOHlUZ0pimiVZEm+kwxsHKlh2i2v3u7pKBfdYEWv3jVB25h8Xs6VouxOIhfvQyKDlN9ADYECtvC7VaRDHGwjnhJMqIATKADfsXYDiDfTduqfKSXFo1Su0dWw3SSNxhiuv0gkAXsVKqS1x5EWNTYrlXVztOTFSoTGWRCe/e4BGhOqgjUEefDSuqivRjk2tk5Jej2lKVsyKUpQClKUApSonpVtYYXCTTEgFV7t/vnRf6iKA5P1mbZXEbQWKPdhx3mXQtJfw3GpAOlv3udVvFzsX7YuwygZdIyWYHuhbqdL214+lRWw5M0krsSQTdmO83JJv5kkXqUnjuQ7jcT2ac/X14nhurzvYsmthbRYlIsoz2a9jqwF7kC2neuPPyrV/4gcXiFSMkQwTr/8AJIjAluWVRqOZN+VoPEYh0WSSM5WyEAjzIAt/Ca3+r8BcNIQLt25X0BjisfkfhU2krZWLbPrZWVMYAToYJL35hlI99PnVgTCI8/bOS+XwK1sqiykWA0J1Gpudaqm1HlglR49XUupFsxy5VvoRxUg1a9kSlwud8xAIZrDU/VgA2AGm7dwrHdM3rok9obJimjKuAGy91xoylgAbEajd8qrXRzG4ntBBGhkkwsls6hmZsuozACw00Jvr5ValPnqWv8/9bVfOiU6vhxbg7qfUSN+VqtCPLROTol4WJAJFiQCRyPKvulK9JMVU+k5wmMZsDJKExKkPHvDK9rqyX0bRtQOBtVsqidY/Q9sWjNF4yNN91cDuuttb2AU21tbTSsyujqoqeKx85Q4PFGSGWMkgC3ZyDUBuZU2NraX1tvqq7S2bLhcS8iEG7Z10a+ViDqARmK3PHhpXxO808kInZ/paK0U2Zwwyofq3X7r3LAj13Ve8FhUeNUcZ8trE7yP715m+LKJciT6vcekELGZ1LuFNl1LXzHuqLnLqACavWy8d20YkClQSbA2vYEgHTna9c72P0daSfKsixxnV/F2jL91T4VGtrjXU10yCIIqqoAVQAANwAFgBVsbb/oxJUZKUpVTIpSlAKUpQCuQdfO3QFiwgOv8AiuPLVUB/rPsK6/X5j6x2nxO0cS4jkZUkyEqjEIi2VcxAsL2Y68zWZdUBsHCBYlY6371vMm4J9BatjFPlBLG7EbhvN/sryGm/zrNhmAFh9kWPtyrWdV8TaKNW5nfYX5+XnUQRwuzL2hCljdV3CwUgAe547zUls/BSxwSRxSyRs0iucoIvl3pe1xoL3uN1uNQGIkMjs7AaDNl5AtZF+fwB51nwm2Jp5UieQCNSXkYCxKot+8b6i4GnEmuKNs1dH0+05nk7CF23lc4vnYZratvtYVedjYMRqq37q31/lO/1X51WehMIGeS3+I2l94VCdPmfhVpM3eCDe1yFHIcWF/CPPedKy0lpGk2yXha+7du+X9j87cKleqvaeaTHQFr2nMi+QNkYezJ86isIllUeYuSd5JuSfe9U3o3tc4bGGeO987Oy7u0ic3cW+8NGHnXVNROtWfosUrBgcUsqLJGQyOAykcQaz16iQrFiZgiM7eFQWPoBf8qy1WOsbHdlgJRezSjsl5kvobei5j7Vxugcdjlu/auLl7sb82JJ/GpLASp9hirK4YAm4IIIZTre2oI8wK08dhjlsNSo/Qp0S2DPi8QEDCJMrHOVJNwNNLi4Jte9eT5PRVaOj9FsYO0UsQWQFW3bjazG2nAXq9g1wLpVLi8FImHkgcrrlMSsyOp+4wAIPEg6g23g12Toe0pwcBnDLIU1D+IC5y5/2str+dVwqS0zk6e0TVKUq5MUpSgFKUoAaiuk0pTCYhkBLdk1gouSSpA0Gp31K0oD82vlQb7gAAW1u3G3xFROIYyG7d1QpIX1NgT521rpHWZ0ciglWWNiDOzHJYWUgC7Lbdct8TVGxsYCk3W3LiVA/wBx715pd0doiJhljd+It/OwtGv8Efe9aj9nR2ikk4uRGvoLM/8A2j41ubckyrHGSBZc7673a5P4n2qUwGxXeCJLWBXNf983J+BHwo5UjiRk6LO4gUqNSWtfd4jrrv31PYLHGHu2iOfViJruTuF8w10J0FgOFVXByCWRoc57OMG4W4zkNaxO+wHKpZtgK6EIEUgd2yjXfvrkvtm1+FxbFKVRkvZrjhoQrGx8wVIqkO3YsucCyGx/dJJ14jeV9xUtsYmJTBOQrlyUN7q31bKQp53I0NjrXm3o8gLkAKRYk7geV+Z3ioyLR6OgdWW1ghfBuxJuXivutbvKPgW9zyq77T2pFh0MkzhFHE8TyUbyfIVwnZ+03EiYiEPGVGhkQXJystwpvpZibm3DlWHF46SaUPM7SPzbh6DcB5CrRzcVXsm4W7OkYzrDY37DDEr96VsvvlAOnqRUBjtoT4p0fEWsuqooIVb68SSSRbW9aWAn3A+Ejd+dSTG5IO/hWXOTO8URksOmh1PPderX1bQHtZGItlQAHeO8Tu/lqvYqOy61K7G6T4fZ+CkxExY5pMqogzObAAaXsBctqSBWsXyOTR0y1e1B9E+lEOPi7SLMpHiR7BlvuvYkW8wana9VkhSlKAUpSgFKUoBSlYcVMERnO5VLH0Av+VAci6ztqCTG5FNxAmQ/vt3mHwC1zHHYwuxBtlBqbnxBYySSXvIxkJ/aYlvxNV/Z5DTwra4aaNSCNCDIoIt53ryS/lI2no7j1QdFBBhDNNGO0xBD2YAlYx4BqNCblv4vKpraXV5gJpO0MRQ3uwjd41fydVIBB41alFQ3THbf0PCSzAZnACxr96RjlUHyubnyBr08UkYOQ9ONh4TC7RH0VlXPFaSBEssZAFmzDQFgo7tr7zx11NnYoI2Q8734W/3rT7HTMzFpCczOd7uTcsTzJr2RLkEb9K8+R2bgqZNbQCu6OAdJL3vYg5COG7U/KsmMwqgoxuWse8SSRqNBy3cKxtHaG97kMCT6m351tbaFlT0sfU2I/A1B3xL+zRktYg1pYdAW1NhflXziptzA+orJg8UM5vqCPn+jWYhklCAbi+nPWvvF40hLjU6L/rWJ5Am7UUZ84W40GvqbVRGXo+MJindCG1PM1r4bbKktFKAUPdYcxuIIGtq19qY0KllNjffy5n9cxzro/V/0JjjwbHER3lxIDOG8SLvRb7ww8RO/MfIVSEeROUqZSdmRS7MdZ1bNhibJLrop3JMN/lm3G2mug7BsDbkeKQMhGa2q8vMcx51zzE4b6FK+Gn+sw7iyhz3WjbTKw4jh5EAjhaD2Lh5tnYlLG+FkZjh5M1zYWORgNQQGAN9DYkVpScf9FWd0pWDB4hZEV1NwwuKz16SYpSlAKUpQCobpkxGBxRG/sH/ympmo3pJHmwmIXnDIP6DXGD844/EWj9q+OgezziNo4SMC4EqyN5LGc5PxUD3FR20nuo8/wrqP/h82UAuJxJGuZYUPEADO9vUsv8tQxq3ZpnYhVG63D/ysX/vj/I9XqqJ1tSr9HhUnvGbMB5BGuf6h8atLo4jlsp3etbEEdyPy5VhCgn9cq3YAARw3V5JFIm1tMf8AKSj9g6cdDe/yrSxc7NhC2pIKsfTdf51n2nL9TIOYt8SKbCxYCZT6VNFWVeTaHC41r6w2Jsdb6H51YsVGApbcB5CtPop0LxWOzSR5FXPZmckWOmgUAk2FuVajGycnRsYXHaXIzW4cayx4aeaTs4Q0hOuVQLgefBR5kgVf9j9WEESntJpXlYWzqQgXX7K2P9V/arfsnZEWGTJCgUbyd5Y82Y6k1WOF3s45o590F6AtmGIxqEFT9XCbaEahnsdTfcPflXTxS1e16IxUVom3ZVesLY+HmwryTKc0SkxspYFWNrbjqMwW4NxpVETZbY2OJcNInbw5iAXcZkbLmF+BuqW0tblXXsbhEljaORcyOCrKeIO+oPYnRNMLMZI5HKkWCGxt/FvP631OeNtmoypHz0Hw08ULR4hSpDXW5U3BGtrHmPnVlry1e1WKpUZbtilKV04KUpQCsGNizRuv3lYfEEVnrBjZ1jjd2NlVSxPkASaA/J+2GsF13Cv0F1O7NMOysPfxS5pT/GxK/wBOWvz5t0ZwttGdtByzHT8a/WGzsOI4o41FgiKoHkqgD8KliWjr7Me1dqRYaMyzuI4xa7HmdANNSTyFcR6UbdOLxLSgns75Y76WQcweJuT7+VXTrnxIEMCMO7nMh/gWwH/2X9qpmD6J59mT7QxLOg7NmgiU5dPsO536k6Ly377Ds7ekcIP6eglVL3JbL6GpyNdQKrvVx0c+kricTISVwsRYftSkMV/lALfy1YY21FQmuPZuDs+psOHjZedwPXfVfRmvZd96ldrYsI0OttS3sLD3vc1rz4cpPmHejYXBHDyPvUC72ZUmZ1KsPDqDbxDhpXYOrnBdlgIeb3c+eYkj5WrlgxKhcuXvEH8Plauv9E8dHJh41j/6caKRy7o9uFerC1ZGaZM17SlegmKUpQClKUApSlAKUpQClKUANUjrX29HBgnhOss6lFUGxAPiY21sBf1OnOrbtPHJBE8shsiKWJ9OA8zuFfm3pDtSTFyS4mWwdtwH2FHhVT5DjzvWJukCu4ly88Qj7zF1CfvZwLWtvvb41+vEvYX321r809SsCy7XjzqGCRyOt9bMAACPMXr9LXrsVSOI5H1r3xWOw+DB8RSM+XaNd/hGl6tXWsFj2ROoFltGgA0sO0QWHsLVSej2O+m9IEmAugEkg8lVOyQn2YH1NXbrYwE0+AdIVQgHPJmbLZIwX7uhuSyrpXPTOlb6ocEv/CMXlA+saQfCJR+N6qiS94Dy/Fb/AJVZepfayfQsVEWAK3lVf2DGASOeo15XHOoLBxZgp0vlG/0/3qGXpFcRA7flBnVPuIoPq12PyK1uxYplWxNxbSq9PIZMQ7b80hA87d0fICrFLHbIvHz8z5VD2UMmJgMojsSveOYjflI1t/KPjXb+ieAihwsKwoEQorWHElRck7yTzNcniw4C8jausdEZM2Dg8kA910P4V6sKRGZMUpSrmBSlKAUpSgFKUoBSlfEkgAJJAA3k6AepoD7ryqbt3rKwcF1jJnk5R+H3kPd+F659tzp7jsTcIfo8Z4RHve8m/wCGWsuaQsv3WntWJcG8JkXtZCtkv3gAwYtlHesAvLlXAdsYgIhXW5+NiB4gNAd9Sq4chi1yHO9t7G/M76+cRgu01azeoqbds5ZVdi7Ynwsva4aRo5LFcygE2NrjUEcBVowvWfte4AxRNyBZooTvP7l6+f8AhI4IvtpXq7NsQQljzBFa8qM7M56ZYrBYt54mQySKVdnQMCMysSACLd4ndyrPtTrbxmJgkgmEBjkXKxSNwwB+6e0sD6g1G4vZiubtcnmRzN/xNarbCvuNvXSimqo67PrZG2LSARhw7XUsSPCwIcEcit71edmTZkB3aWAPG2nwqh7P2W8cyNYEC9zw8LDU1Z8NOyleQOhB0IJ58xy86hkXVFMTrsiMJs4xYgq2oUlr81vof1xBqRhxPaTXJ7o1tUltFRIRYrntz4aXufnULHA8cuS282PLX/eovsvZYBtJe0WPvBjuNu6SBcqG5gXPsd9dG6D7XjjjaKWREIa6ZmC3DbwLnWxB+Irmz4ftI2AIzZs6knwsDp7cDbgTXu2MGmIwwWQWYgMBvKsLaceZFXxyonNWd4jmVtVYEeRBr7r8r/8Al5ojdGZPNGKn5WqU2Yu0M2WDF4st91JJH/puR8av5ER39H6UvXormHR3Y23TYy47s05SpHK1vRQLe7V0jBxsqAO+dhvawW/sNBWkzpnpSldApSlAKidvdHYMYAuIVnUfZ7SRR7hWAPvUtSgKW3Vhs/gki+ksn5k1hfqswnB5l/jB/FavVK5xQOet1VRfZxEo9VQ/kK15Oqs/ZxX80Q/J66VSucUDlknVdN9nERn1Rl/Amtd+rXFjdJCf4nH/AGGut15XPGgcfPV9jR9mM+jj8wK15OhGMH/QJ9GT/wDVdoNeVzxI6cNk6J4sb8NJ7Lf/AC1oSdFp1NxBKhvqOzex9Ra3voa/QNe1zw/os/PJ2ZKAyP2irmDLYkZSDv3AnefLfzpOwzE3tr6V+hbVjfDI3iRT6qDWfD+muRwGFxpY3J5a1YtmdE8XPqI+zU/akuunkviPwFdZjwESnMsaK3MKoPxArPXVi+2c5FL2Z1cwLZp3aY8vCnwBufc1bcFgI4VyxRqi8lUD8K2aVVRS6M2eV7SldApSlAKUpQH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AutoShape 6" descr="data:image/jpeg;base64,/9j/4AAQSkZJRgABAQAAAQABAAD/2wCEAAkGBxQTEhUUExQWFhQXFx8aGBgYGBcaHBkaHRgZHRwcGBkcHCggHR4lHRcYIjEiJSkrLi4xHR8zODMsNygtLisBCgoKDg0OGxAQGiwkICQsLCwsLCwsLCwsLCwsLCwsLCwsLCwsLCwsLCwsLCwsLCwsLCwsLCwsLCwsLCssLCwsLP/AABEIAQoAvgMBIgACEQEDEQH/xAAcAAEAAgMBAQEAAAAAAAAAAAAABQYDBAcBAgj/xABFEAACAQIDBAgCBwYEBAcAAAABAgMAEQQSIQUxQVEGBxMiMmFxgZGhFCNCUrHB8GJygpKi0TOy4fEVJEPCCBZTc4Oj0v/EABgBAQEBAQEAAAAAAAAAAAAAAAADAgEE/8QAIxEAAgICAgIDAAMAAAAAAAAAAAECEQMhEjETQTJRYSJxwf/aAAwDAQACEQMRAD8A7jSlKAUpSgFKUoBSvkuOYr2gPaUrw0BFdINvRYRVaQOxdsqqi5mJtc6cgBXmyukUE6lkexXxK4ysvqD+VUnphtmOfFLHnK9gXF+7YkAXPfUrmBFh71jgxI0drSHS0iIySgeaHSZP3T+7rrXnnmadIpGFo6Vh8WkgujA+lZhVBxG0UVhd8j+IFyVRgBquY2IbfobHQ77Wqd6LbdEqtHI6mWO1zYqrK2qMobWx3bzqDWseblpiUKLFSvAa9qxMUpSgFKUoBSlKAUpSgFKUoBSlKAVFbc2uIFAGsjeBfzPkP9K29o41YY2kbco+J4AeZJAqo4K7lp5hmkbwga2HAKOQ4c7+dSy5OK12bhG2YmGIkHekY63LX7MfFdbDlurQ2L1jRDEPCAzYeM2fEM17HW7FRfLHpo3H3vVr2dsl3IkxAsPsxaWHnJbQny3DzrjLbNOzdoSK4uQT2TXIVVZiyqF8OR1JXd3Te1rVGMZQXJm5ST0j9BYadXUOhBVhcEVkNUbq32vo+GdsxW8kJJ7zRk6hr/aUsAfUHjV5Jr0wlyVkpKnRxnGbRiixU3aqR2k8oC2GoDm++y8Qd/GpBUUKcRgZGKKbzQZbj9o5N555VPDS+47fTCZJJGjkw7lopO0JsuUK91VlYNm1CgEW/Cs+A2rltYKEAGgFtfz0rwy+R6I9FcHSOcuU7RDlb7qkEad0dnY5Qcvf+zxWwrOMUHjWztAqrnaWRA6Nd7FYxmFlXveHuDeAQQTq9I2VzMyraUdxiQuQISGtYauzG2p3C45VY+inRJ54oJ8RI4Kt2qgM2Zrj7TnvZSNMu63AaWpGF9GHKmW/ortMYiDOtiFYoCNzBdARzqZrDhcOsa5UAUch56ms1euKpUSfYpSldOClKUApSlAKUpQClKUArw17UD0w2x9HhsptJIcqeWneb2HzIrjdKwiG2/tA4mfsY7GOM6/tOOXkNR638qltlQ5nA1tHqb87d0fn7CoDYKhF0Hod/wAauGxk+rDfe19tw+QFeWDeSdsvJcY0jfqh9bWwBNhxOukkN8zWuOyO/Mv2gCAbcs3Or1JIFBLEADeSbAepqBxPSOF8yKjSqRlJAAUg6EXY6j0r0SlFLZFJvo5DszHmAq0WZ2Q915LZgAc2VVBPd1ILMbkfGu5bI2guIhjmTwyKGHlfh7HSuL7Q6JzK8hiCtFclVLWYLvAbTKSPXh7VsdH+lOL2ZA8XYDEKZCyDOUKBrZl8Jvdrt7mvPilUnvRWadLRaesXZ9phiHjcw9kFZ0CHKyuSpa/eHi0K243qm4babFgq68L/AN60Md1oYrHt9HeOKGFz3lAZnNjcAuTpqBuXhUrsmIpJZrBmAtcH4g+nGuZVUtDHK0WvZGy45njhcEixkccGC2Fj5Eke1dDUVzjC4nEw5p4I0kYgAq5I+rFicpB8W7Q76uWwttriFBylWIvY6/r0NjVcU41XszOL7JelKVcmKUpQClKUApSlAKUpQClKUB5XOemsnaYy2pWJApF+Ld5vlkro9co6wNl4vDzviYQ0kDkMwUZihsAcwGuXTePesZPiajpm9h5iAVQEkmwA89fhap47Uny2UJEoFh9o2HnoPlXPNldNEXvWBJFt405jyrZl6dINwHxFeX+S6Lcovst+NiaS3bO0ltdfD65RYVinZIFzWGWwJH4677a3qmS9Mnk0QZjyXvH5VXek208f2MhOHnERQq8jRuFVTpvI5cdwrPilJ7NeSKWjqU2OSSK627/d05cTpyW59qinwwZnutwTfnusG19DVa6AY4vhgx3ocg+TE+gFh/F5VbYX0y79L39zf5EfCstUdT5I1MFsCEvmZFD7msBqQbZvUj8qs02zIrAAGy1CzoyHMDfMunqFv/amzOkDz4WOY3XMNbAG2trG/HTUVnbNUkTM8tgEUWvoOFhz/XnWvE9mBQlbE6jQ6rv/AKRvrTV2CZ3td7ZU3aHcpPNjqTwUHkaz4E301uLsTzsza+9wa57O6ouezcSXS50INj7Vt1VcFiClmU+o+8Bp+jVnhkDAMNxFx6GvfinyR5Jxpn3SlKqYFKUoBSlKAUpSgFKUoBXlq9pQGpNs2Fzdoo2PMopPxIrxdlwjdDGPRF/tW5SlA+EjAFgAB5C1a+1oFeCVHF0aNlYHipUg/KtutXaa3hlHNGH9JoDg3R2RY4ERed/LvE2+QFXvBZSoYnVieV9wFcq2TiLQi51yXA/ZRIlPzJqbwOIKMFvpICym/wBpTZr+wHxHOvFOJaEqOh4ibQHTuNY3462Py19qhsDhwHZIx9WHZynBnYgsB5Fr/wA2m4VGR7UsrpcXYkZeIILI3yCn+Ks0+JaOMICplksoFypIN87gjUAC924A3GthUqK2TGGxPazFrjJEDY8C3FjyUAGx+6C256+sJin7PMBZpT3b71jBvnbkTe9v2lFQjmNgsA/wkBeZ23EWF1bkrcRwTui1xaQw+2/ESrEyaRqB3iNcotzYksRwuBwrqWw3o2ti44OvZrujOQa20Tu7/Mgmrp0ZkJiynerEex1H4/KuHdXu2tbNoSST7nWw8ta7JsXEhZRr4xb31K/mPeqYbjPZjI+UdFlpXl69r2nnFKUoBSlKAUpSgFKUoBSlKAUpSgBqidMuljRu8UQuqC0lsue5F8qhmF+6R4QSb6bqvZriPWdsknaTPKPq2VHiv4SwXK1+6wYiw0Km1xzrE+jqICXZgdQ+COa17xSDvLfRkDi9gbD7w0Go448LsjEsqDs5FysGQyKVA0sySX1ykAd4X1CmxqZw2GkYaGKwGubtl+aMv+Wt+DGMpyh8JfkHxDE+gy3J9687bNpIiMJsudGaV4na2qpHeQscqr3sl7f4anmSTWhPjzG7NJbt3GU3NsgvpDGN9hoXbicqi9qvAlxAFxGjjfuxEVvRiprXOIWayS4eZXU3V0YTGNuDIX749LWO4gi4rK/Tb0UqbaOZUiVu5fM53tKb7lA3gHe3hFgLnfV86uNmPPiBOy/VRAlTwLnQAc7A3v5DmK14pYp80U0SJOnjBg7PtFv/AIqRsuYKd5GoBzA3FjVq6A42zPBmGUDMg0594i/eGp3EsNNDwFIVyqjDTq7OZ9PtjHAbUZ0FoZ/rU5BiT2i+zd70YVeNkY3PCHHiWxHqNanOs7o59MwThB9dF9ZF5lfEv8S3HrY8K5t1fbXumUgkD8KzljUrO436O44WYOiuNzAEe4rNVe6K40ZTCb3UkrfipN9PS/zFWGvTCXJWTkqdClKVo4KUpQClKUApSlAKUpQClKUArnfWvt9FQYYAGRu87EA9mnkeDNb4X8qu+2NpJh4ZJpD3Y1LG2823AeZNgPM1xPGM2ImeeXVmObLwvpZR5DQD09KxN0gQkeDZwSELFRfL8gWPrpb9DYxsOIhwuIYYmRGgTDuFXS6yuIz3gN4ZXPuKtmw8GFBNhdiLn0BGnlqf0Kg9qYsSB+zIYzNHGORMLGQtf7uYo3Kx868/OmbUdHzgcLjTZvpMqjLiG8RYjs5ckai/Fsr6/Gvp8Tixh0llkjcZpEZZI0bvRO6NYkbu6DfzqZ2PMgTQkoI1RCd7KPtnm0jEt7itfaGA7XKjXygkEcLuQX9SFv7g1xSt9FHGkQeOYShWyLC6ElJInYZWAubLltbQgjjXQurPZkzMcXMMndKKAwYOSVzOvEL3bWIGt/euSbEUqLb7EnzLksfx+dXvoP3DJGPDYOBy4G3wHwqsGmybTRbCK4ztnYowW0pVXux4j62PlcnvqPRjf0YV2eoXpV0fTFw5D3ZF70b/AHW/sdxFUyR5KjMXTKjhsUcqkGzpqDx9P1zq8bG2kJ4w43jRhyb9a1yzBTyRyNDMuWRdCD8rHiDwNWXYGO7KTMPA2j+nA+1eXHPhKmeiaUlaL8KV8g6UZgN5tXtPMfVKUoBSlKAUpSgFKUoBSlKA5t1q44u8OHDARp9dNrvse4pHIat7Lzqs4QC4JBvvy8cvC/ru+PKsnSiJji5UZs7KxdiQRckjs9OWm7doK14ZUiJUv9Ye8zN9oi1yTuGlgBwFrV5pytm4oidr4+XGTNhIHCxrriZdQoW5urG/h5gEXtbdcjagwayBez0w9rKWHfePeWa1rdqe8R/6YjW3e0h8Hs53wsMS3VJ3MmJK+JhvC35WzacwOZq7R4hY1Z2UKoFiPMncBvJLZVA9qy2ukaS+zRBcyJH/AIdwZAtu8sKL355BwZiQiLwuxPIbsK5hYXAsTbjrYBQediVv71WOjW1Hk2hI0liZ43jZfuIGGQDhpk3cbk1ZsdjRHrcIBpfkLW9zesSfpG49WSgkA36njb5e1THQtj9Jk5CK1vRx/rVP2Ft2LEFokWRZEALK6jcTa9wTfdVk6J4sJjQp07RWTX7wOcfIGqQ1JWZltHQxSvBXteoiV3pf0cTExlx3Z41JjYAG9tcjD7Sk8K51JtLs5AR90G1tHW2th+ybi1dnrkXTrDGGZMNa0U86vG9rmIZgZMh4HhbkwqGaF7KQlRcej+1kki7KR7Iw7jZypt93MCCCOHlUZ0pimiVZEm+kwxsHKlh2i2v3u7pKBfdYEWv3jVB25h8Xs6VouxOIhfvQyKDlN9ADYECtvC7VaRDHGwjnhJMqIATKADfsXYDiDfTduqfKSXFo1Su0dWw3SSNxhiuv0gkAXsVKqS1x5EWNTYrlXVztOTFSoTGWRCe/e4BGhOqgjUEefDSuqivRjk2tk5Jej2lKVsyKUpQClKUApSonpVtYYXCTTEgFV7t/vnRf6iKA5P1mbZXEbQWKPdhx3mXQtJfw3GpAOlv3udVvFzsX7YuwygZdIyWYHuhbqdL214+lRWw5M0krsSQTdmO83JJv5kkXqUnjuQ7jcT2ac/X14nhurzvYsmthbRYlIsoz2a9jqwF7kC2neuPPyrV/4gcXiFSMkQwTr/8AJIjAluWVRqOZN+VoPEYh0WSSM5WyEAjzIAt/Ca3+r8BcNIQLt25X0BjisfkfhU2krZWLbPrZWVMYAToYJL35hlI99PnVgTCI8/bOS+XwK1sqiykWA0J1Gpudaqm1HlglR49XUupFsxy5VvoRxUg1a9kSlwud8xAIZrDU/VgA2AGm7dwrHdM3rok9obJimjKuAGy91xoylgAbEajd8qrXRzG4ntBBGhkkwsls6hmZsuozACw00Jvr5ValPnqWv8/9bVfOiU6vhxbg7qfUSN+VqtCPLROTol4WJAJFiQCRyPKvulK9JMVU+k5wmMZsDJKExKkPHvDK9rqyX0bRtQOBtVsqidY/Q9sWjNF4yNN91cDuuttb2AU21tbTSsyujqoqeKx85Q4PFGSGWMkgC3ZyDUBuZU2NraX1tvqq7S2bLhcS8iEG7Z10a+ViDqARmK3PHhpXxO808kInZ/paK0U2Zwwyofq3X7r3LAj13Ve8FhUeNUcZ8trE7yP715m+LKJciT6vcekELGZ1LuFNl1LXzHuqLnLqACavWy8d20YkClQSbA2vYEgHTna9c72P0daSfKsixxnV/F2jL91T4VGtrjXU10yCIIqqoAVQAANwAFgBVsbb/oxJUZKUpVTIpSlAKUpQCuQdfO3QFiwgOv8AiuPLVUB/rPsK6/X5j6x2nxO0cS4jkZUkyEqjEIi2VcxAsL2Y68zWZdUBsHCBYlY6371vMm4J9BatjFPlBLG7EbhvN/sryGm/zrNhmAFh9kWPtyrWdV8TaKNW5nfYX5+XnUQRwuzL2hCljdV3CwUgAe547zUls/BSxwSRxSyRs0iucoIvl3pe1xoL3uN1uNQGIkMjs7AaDNl5AtZF+fwB51nwm2Jp5UieQCNSXkYCxKot+8b6i4GnEmuKNs1dH0+05nk7CF23lc4vnYZratvtYVedjYMRqq37q31/lO/1X51WehMIGeS3+I2l94VCdPmfhVpM3eCDe1yFHIcWF/CPPedKy0lpGk2yXha+7du+X9j87cKleqvaeaTHQFr2nMi+QNkYezJ86isIllUeYuSd5JuSfe9U3o3tc4bGGeO987Oy7u0ic3cW+8NGHnXVNROtWfosUrBgcUsqLJGQyOAykcQaz16iQrFiZgiM7eFQWPoBf8qy1WOsbHdlgJRezSjsl5kvobei5j7Vxugcdjlu/auLl7sb82JJ/GpLASp9hirK4YAm4IIIZTre2oI8wK08dhjlsNSo/Qp0S2DPi8QEDCJMrHOVJNwNNLi4Jte9eT5PRVaOj9FsYO0UsQWQFW3bjazG2nAXq9g1wLpVLi8FImHkgcrrlMSsyOp+4wAIPEg6g23g12Toe0pwcBnDLIU1D+IC5y5/2str+dVwqS0zk6e0TVKUq5MUpSgFKUoAaiuk0pTCYhkBLdk1gouSSpA0Gp31K0oD82vlQb7gAAW1u3G3xFROIYyG7d1QpIX1NgT521rpHWZ0ciglWWNiDOzHJYWUgC7Lbdct8TVGxsYCk3W3LiVA/wBx715pd0doiJhljd+It/OwtGv8Efe9aj9nR2ikk4uRGvoLM/8A2j41ubckyrHGSBZc7673a5P4n2qUwGxXeCJLWBXNf983J+BHwo5UjiRk6LO4gUqNSWtfd4jrrv31PYLHGHu2iOfViJruTuF8w10J0FgOFVXByCWRoc57OMG4W4zkNaxO+wHKpZtgK6EIEUgd2yjXfvrkvtm1+FxbFKVRkvZrjhoQrGx8wVIqkO3YsucCyGx/dJJ14jeV9xUtsYmJTBOQrlyUN7q31bKQp53I0NjrXm3o8gLkAKRYk7geV+Z3ioyLR6OgdWW1ghfBuxJuXivutbvKPgW9zyq77T2pFh0MkzhFHE8TyUbyfIVwnZ+03EiYiEPGVGhkQXJystwpvpZibm3DlWHF46SaUPM7SPzbh6DcB5CrRzcVXsm4W7OkYzrDY37DDEr96VsvvlAOnqRUBjtoT4p0fEWsuqooIVb68SSSRbW9aWAn3A+Ejd+dSTG5IO/hWXOTO8URksOmh1PPderX1bQHtZGItlQAHeO8Tu/lqvYqOy61K7G6T4fZ+CkxExY5pMqogzObAAaXsBctqSBWsXyOTR0y1e1B9E+lEOPi7SLMpHiR7BlvuvYkW8wana9VkhSlKAUpSgFKUoBSlYcVMERnO5VLH0Av+VAci6ztqCTG5FNxAmQ/vt3mHwC1zHHYwuxBtlBqbnxBYySSXvIxkJ/aYlvxNV/Z5DTwra4aaNSCNCDIoIt53ryS/lI2no7j1QdFBBhDNNGO0xBD2YAlYx4BqNCblv4vKpraXV5gJpO0MRQ3uwjd41fydVIBB41alFQ3THbf0PCSzAZnACxr96RjlUHyubnyBr08UkYOQ9ONh4TC7RH0VlXPFaSBEssZAFmzDQFgo7tr7zx11NnYoI2Q8734W/3rT7HTMzFpCczOd7uTcsTzJr2RLkEb9K8+R2bgqZNbQCu6OAdJL3vYg5COG7U/KsmMwqgoxuWse8SSRqNBy3cKxtHaG97kMCT6m351tbaFlT0sfU2I/A1B3xL+zRktYg1pYdAW1NhflXziptzA+orJg8UM5vqCPn+jWYhklCAbi+nPWvvF40hLjU6L/rWJ5Am7UUZ84W40GvqbVRGXo+MJindCG1PM1r4bbKktFKAUPdYcxuIIGtq19qY0KllNjffy5n9cxzro/V/0JjjwbHER3lxIDOG8SLvRb7ww8RO/MfIVSEeROUqZSdmRS7MdZ1bNhibJLrop3JMN/lm3G2mug7BsDbkeKQMhGa2q8vMcx51zzE4b6FK+Gn+sw7iyhz3WjbTKw4jh5EAjhaD2Lh5tnYlLG+FkZjh5M1zYWORgNQQGAN9DYkVpScf9FWd0pWDB4hZEV1NwwuKz16SYpSlAKUpQCobpkxGBxRG/sH/ympmo3pJHmwmIXnDIP6DXGD844/EWj9q+OgezziNo4SMC4EqyN5LGc5PxUD3FR20nuo8/wrqP/h82UAuJxJGuZYUPEADO9vUsv8tQxq3ZpnYhVG63D/ysX/vj/I9XqqJ1tSr9HhUnvGbMB5BGuf6h8atLo4jlsp3etbEEdyPy5VhCgn9cq3YAARw3V5JFIm1tMf8AKSj9g6cdDe/yrSxc7NhC2pIKsfTdf51n2nL9TIOYt8SKbCxYCZT6VNFWVeTaHC41r6w2Jsdb6H51YsVGApbcB5CtPop0LxWOzSR5FXPZmckWOmgUAk2FuVajGycnRsYXHaXIzW4cayx4aeaTs4Q0hOuVQLgefBR5kgVf9j9WEESntJpXlYWzqQgXX7K2P9V/arfsnZEWGTJCgUbyd5Y82Y6k1WOF3s45o590F6AtmGIxqEFT9XCbaEahnsdTfcPflXTxS1e16IxUVom3ZVesLY+HmwryTKc0SkxspYFWNrbjqMwW4NxpVETZbY2OJcNInbw5iAXcZkbLmF+BuqW0tblXXsbhEljaORcyOCrKeIO+oPYnRNMLMZI5HKkWCGxt/FvP631OeNtmoypHz0Hw08ULR4hSpDXW5U3BGtrHmPnVlry1e1WKpUZbtilKV04KUpQCsGNizRuv3lYfEEVnrBjZ1jjd2NlVSxPkASaA/J+2GsF13Cv0F1O7NMOysPfxS5pT/GxK/wBOWvz5t0ZwttGdtByzHT8a/WGzsOI4o41FgiKoHkqgD8KliWjr7Me1dqRYaMyzuI4xa7HmdANNSTyFcR6UbdOLxLSgns75Y76WQcweJuT7+VXTrnxIEMCMO7nMh/gWwH/2X9qpmD6J59mT7QxLOg7NmgiU5dPsO536k6Ly377Ds7ekcIP6eglVL3JbL6GpyNdQKrvVx0c+kricTISVwsRYftSkMV/lALfy1YY21FQmuPZuDs+psOHjZedwPXfVfRmvZd96ldrYsI0OttS3sLD3vc1rz4cpPmHejYXBHDyPvUC72ZUmZ1KsPDqDbxDhpXYOrnBdlgIeb3c+eYkj5WrlgxKhcuXvEH8Plauv9E8dHJh41j/6caKRy7o9uFerC1ZGaZM17SlegmKUpQClKUApSlAKUpQClKUANUjrX29HBgnhOss6lFUGxAPiY21sBf1OnOrbtPHJBE8shsiKWJ9OA8zuFfm3pDtSTFyS4mWwdtwH2FHhVT5DjzvWJukCu4ly88Qj7zF1CfvZwLWtvvb41+vEvYX321r809SsCy7XjzqGCRyOt9bMAACPMXr9LXrsVSOI5H1r3xWOw+DB8RSM+XaNd/hGl6tXWsFj2ROoFltGgA0sO0QWHsLVSej2O+m9IEmAugEkg8lVOyQn2YH1NXbrYwE0+AdIVQgHPJmbLZIwX7uhuSyrpXPTOlb6ocEv/CMXlA+saQfCJR+N6qiS94Dy/Fb/AJVZepfayfQsVEWAK3lVf2DGASOeo15XHOoLBxZgp0vlG/0/3qGXpFcRA7flBnVPuIoPq12PyK1uxYplWxNxbSq9PIZMQ7b80hA87d0fICrFLHbIvHz8z5VD2UMmJgMojsSveOYjflI1t/KPjXb+ieAihwsKwoEQorWHElRck7yTzNcniw4C8jausdEZM2Dg8kA910P4V6sKRGZMUpSrmBSlKAUpSgFKUoBSlfEkgAJJAA3k6AepoD7ryqbt3rKwcF1jJnk5R+H3kPd+F659tzp7jsTcIfo8Z4RHve8m/wCGWsuaQsv3WntWJcG8JkXtZCtkv3gAwYtlHesAvLlXAdsYgIhXW5+NiB4gNAd9Sq4chi1yHO9t7G/M76+cRgu01azeoqbds5ZVdi7Ynwsva4aRo5LFcygE2NrjUEcBVowvWfte4AxRNyBZooTvP7l6+f8AhI4IvtpXq7NsQQljzBFa8qM7M56ZYrBYt54mQySKVdnQMCMysSACLd4ndyrPtTrbxmJgkgmEBjkXKxSNwwB+6e0sD6g1G4vZiubtcnmRzN/xNarbCvuNvXSimqo67PrZG2LSARhw7XUsSPCwIcEcit71edmTZkB3aWAPG2nwqh7P2W8cyNYEC9zw8LDU1Z8NOyleQOhB0IJ58xy86hkXVFMTrsiMJs4xYgq2oUlr81vof1xBqRhxPaTXJ7o1tUltFRIRYrntz4aXufnULHA8cuS282PLX/eovsvZYBtJe0WPvBjuNu6SBcqG5gXPsd9dG6D7XjjjaKWREIa6ZmC3DbwLnWxB+Irmz4ftI2AIzZs6knwsDp7cDbgTXu2MGmIwwWQWYgMBvKsLaceZFXxyonNWd4jmVtVYEeRBr7r8r/8Al5ojdGZPNGKn5WqU2Yu0M2WDF4st91JJH/puR8av5ER39H6UvXormHR3Y23TYy47s05SpHK1vRQLe7V0jBxsqAO+dhvawW/sNBWkzpnpSldApSlAKidvdHYMYAuIVnUfZ7SRR7hWAPvUtSgKW3Vhs/gki+ksn5k1hfqswnB5l/jB/FavVK5xQOet1VRfZxEo9VQ/kK15Oqs/ZxX80Q/J66VSucUDlknVdN9nERn1Rl/Amtd+rXFjdJCf4nH/AGGut15XPGgcfPV9jR9mM+jj8wK15OhGMH/QJ9GT/wDVdoNeVzxI6cNk6J4sb8NJ7Lf/AC1oSdFp1NxBKhvqOzex9Ra3voa/QNe1zw/os/PJ2ZKAyP2irmDLYkZSDv3AnefLfzpOwzE3tr6V+hbVjfDI3iRT6qDWfD+muRwGFxpY3J5a1YtmdE8XPqI+zU/akuunkviPwFdZjwESnMsaK3MKoPxArPXVi+2c5FL2Z1cwLZp3aY8vCnwBufc1bcFgI4VyxRqi8lUD8K2aVVRS6M2eV7SldApSlAKUpQH/2Q=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380711" y="1616163"/>
            <a:ext cx="8306089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latin typeface="Broadway" pitchFamily="82" charset="0"/>
              </a:rPr>
              <a:t>Zeus &amp; Hermes</a:t>
            </a:r>
          </a:p>
          <a:p>
            <a:pPr algn="ctr"/>
            <a:r>
              <a:rPr lang="en-US" sz="2400" dirty="0" smtClean="0">
                <a:solidFill>
                  <a:srgbClr val="FFFF00"/>
                </a:solidFill>
                <a:latin typeface="Aharoni" pitchFamily="2" charset="-79"/>
                <a:cs typeface="Aharoni" pitchFamily="2" charset="-79"/>
              </a:rPr>
              <a:t>“And Barnabas they called Zeus, and Paul, Hermes, because he was the chief speaker” (Acts 14:12).</a:t>
            </a:r>
            <a:endParaRPr lang="en-US" sz="2400" dirty="0">
              <a:solidFill>
                <a:srgbClr val="FFFF00"/>
              </a:solidFill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2" name="AutoShape 2" descr="data:image/jpeg;base64,/9j/4AAQSkZJRgABAQAAAQABAAD/2wCEAAkGBhQSERUTExQWFBUWGRgYGRgXFBUYFRcXGBoYFxgXGBcYHCYeFxojGRcXHy8gIycpLCwsFx4xNTAqNSYrLCkBCQoKDgwOGg8PGiwkHyQpLCwpLCwpLCksLCwsLCwsLCwsLCksLCkpLCwsLCwpKSwsLCksLCwsKSwpLCwsLCwsLP/AABEIARUAtgMBIgACEQEDEQH/xAAbAAACAgMBAAAAAAAAAAAAAAAEBQMGAAECB//EAD8QAAECBAMFBgMHBAEDBQAAAAECEQADBCEFEjEiQVFhcQYTgZGxwSMyoRRCUmJy0fAzguHxkgckcxUWNFPC/8QAGQEAAwEBAQAAAAAAAAAAAAAAAAECAwQF/8QAIhEBAQACAgMAAwEBAQAAAAAAAAECESExAxJBE1FhMiJC/9oADAMBAAIRAxEAPwC5RBVCx8YIAEDz1WPQxQBSUHvf7YDCXql9E+kHSVfFP6YDk/8Ayph/T6Q4VPUPlhTiSvgL6e8OAdmE2J/0F9PeKyKGOFHYT0jupAKkjnHGEf0x0iaanaEO9F9LagZagfpHqYay5jjpC2rllU8AAnZ3DmYPlpZJexhQ6GSrZVw2o5wf5R0jclGwofqjWCySUJbh4ecEFEVn3eogWuG3L8faC63TmCH5FxaBKz5kdT6QAdLMCSv6i+o9ILlS9IHA+Ivw94dKIcMPzD8yvWDK5OwekBYeraX+owwqy6T0g+D6XYgHljqmC5At0EDVYeV/x9RBdNLt4QQUIsfFSeR9o3NPzfzdHFSn4qOp9Iknfe8IRluGBknqfWMjWHK+Ycz6xkMH0uY4iOo+RXSNJB3RlWNgxFUDkn4qv0wLT3qZnh6CC6ZPxV9BA9Mn/uJh5j0EEKnP3YW4uP8At1/pHqIaH5YX4hJKpKkgOVAAdXEVkUTYV8iYzE6nIAQHVuHE7n5RBLxBEhASo3G85k+biIJeNoM8LSQrZCX1AUCVFizaEaXtzaMsvJNalXjhd8hanEa1JBVL2N+UZSnmzu3hBye0I7tSiAGu2txr0vFXxbGF/a+7QJk1RCVBMoLNvvEtz4xFTUs2bPV30tcmUhlELJTmd9gH7wZyf8uOfdnTfU+rhLrkKJCLvu6xzUY4lCcidpbAOAGDbndkgQhq+06DNRJlICUK2SUpAVewOg0/eCFSKdE1pkxwr5UhNkh7Pfa0irnamYyDpfehCUIS6lKzHaTo+7OoE2gubtZSzEKLuRe25oDqaCXNQoInd2S2aYAFKYXylKy2ltWvFbmonU8s5lImfhXLBSXBGXNLOhfeLah4qZ3ErjMnokoQAv8Aqq6D3gyhmBaQobwCzjeHa0CLT8RXQe8dVrniGiRtq/UYMqAyFCBaK0xfX2EHVI2YfwvpZVH4XgPUQwpF25wvqB8E/pgmjXYQodC1ymmo4P7GJ1pBe72HvEFd/UR+r94myAHg6frCBVTWUvqY3GI+ZXX9oyHKLFhUI4qBsHw9Y7Wq0QzVbHl6xCgtN/UWeQgakU8+Z+r2EE0x21+EB0AedN/V7CHCp5MsgsH+n13QmnYrfu+7zKAuhkrS3EnQdSYCxHv1TyM7U6XUrKoOEixSADqS26z8ohTi1ahBVIkkSw5ACAARxAUXWeesc+fktum2OGpsyqMCkTZYUslKd5TMUlBbUJuxHOBPtVKnIoDKiVmyJ+UTHDZwT86RcczvhPKTV1s5PeSlhP3lKTlSE6sTu4ekHdoMfmpUmVIVpYlAc8gOQHlGe+OmmheE1L55ikAJVo9ksN6lfhO4b2tCicFVRUEzEITmbYBu7sAkAPYQsxXtBPWMswrIF2IIfmeJibB5RyklwFX5kcP5wiLltUhhS9mJckmYmfnmpDh+7KU2b5Ukn1gasFVVIKCEKAuFkBJlncQoeg1iI4Wv5nyg6JCXJ4PE2IJmJkpSNyWYW3APbUs94Ngj+0zUL7ta0zAL5kk66F/PdDWViqcoC2Ym4NwlixUl7jo7GAqbCnUM5feWsBuAHi140MESqaCuYEIBGaxytw/aFNq4XrD8alFmmZW45EItuBUxPhBc7Fr3QsgNtvLEtuOcqys8Kk0qkgKp1pKWuhaCHT+IOHPXhrHM+vppyRKmJCFu7NZJ4pOVvMEaRt7WMfWGlBUpVMUQpJCuC0KZrfdJhvNumPOcQoZ8ghUqZ3kvV+7RmS25Vm8RD3BO2BmFMmakZy4StNkmzhxuJbdytG2Hl3xWeXj+w3WXkkflPvEmHnZHGI5V5Z/u947w/wCQNaNsWVcYgNpJ/MI3UNa+7jzEcYkbPzB+sQ1EwOjqfYwvoByUstQMZHc0/EV0EZAZ2pERLBZuYglcp4HWSzcxCNBTp21+ELJD5qjKQC62J0BaxLboaU7uq7NCyTK2Z7ln7wP5h4AEwqtRLWQlTj55hygFTWSH1Sl+B0zR3i2OziQSoIGqUA7txU3pAs2VKp5acqJm4utkurQKI1PIGwhGuoKlFRuSbn/e5o8/2vTr0e1faCYpOXMwO4adbCEc3FEocJBfQqANvYQfQITlKlBn+ggGrqStTIDIBZgz+IH8vBaJE9DNzWSUnfdvXfFowyhzpuB/OEV3DMOKVl/poOXWL3RoCJYducXjE5UumYPc9dYmn4QkgOOX+4IXVoB+cDezmNS6pJuFPGmondVbE8GCSctgzeGkIJs8k3BVlN2JGUCz232i+YgUqSQbxSZlDtkc38oyuPK5eE9BiDD4alqG9BDlP5h+4g3EUkywtCRMSBcNdPFhcgafy0V6plZS4OX6MfCDKLHlyjtHM+/VwdxfWI64qhFNjrJZiEDUFJzA8lW01Y/SAhO7mcJgSxQS4D5S5dMxI0BI4WfnBs2pl5kqGyiZsqR90FtlYLln0bkIAqqhSVOk7KnBBFremoith6PJ+VTabTfWMw0OhPC0R4ZOEyUFJFiNDqNzHmDaJMM+QAR6GNcNaxJLgwNWJbIGFle0F4khkGB6zRPUehgpwJUJaaeafeNR3WWmf2+8ZEmsAEDT0XfnBMQVGg6wAvpJm0vqIgw+wWpn21N4F/2gyjljNM6j0hbW1oklKWdipSjuOYv9OMR5ctReE3SvtJiDDaVpw/c6wsw6gu67b2Ovl0hhWIRNmIWGYKfK54Fj4KaMp1ITMUVqa/M26b7geUcfddCHHwESQnQkjg97kQLg8p1AtoPrEWL1SVrOVWbnp4CGHZqSVEtuOvtBOxej6hpQ4fTUxYqao0G7lC0hCEspQHFy0BnFEuyVg/3CNN6RZtaFKSRcBXUAxH9rADJCR/bCORWFVrvEddXFIi/fhPqLral3dvpCRVBqd/8APOB59aVNf6j3hrQ1UvJdQccw8R7bq9aUXHRfMGB0/njAEguWVqPD/cO+2FKxKkXSoghvIwmp6U5x0Jb8Wlh5xnlzVzo2xKlyymdJIYpY/hux56a84Fo5JmpWkA5htAcFaMOvvEdbU5pZe5Abw+6/Noe9lqRKQS5IbfvtcEneIePIvCxdk5TUqH3gnmyiSPoRBmGWSI6w6cFAkHf5FgWPMRrDdD1PqY78Oo4skuJh0HpAlcfhpPNMHV42D0gCfeSn+31EOiAsQSyw3A+0ZHOLKbKeR9o3E01leIpmg6xymduiNZ0G54AjogHmPo/tFW7QVpMoAfOFEfqYlI8ItNKkjO2r26tHm+L4oc2ZTje3E+G6MPPeI18U7MpEpQSrMCCLuNDbR2vAWfvJikpUyggPyHXdrHUqbOXJdSsqNznlw/zAk2pTLBEtO0sgEj5lHmdw5RzXtvENEkNq99Sb6mLVgtUmVJc73UfH/EIKfDQhTfeZ1WFi2j+0OlYKVIBzABha9/KGKjq6xMw3UEjdYqJ5sNPGEmIzFy1ApyzEb2SUqTzIvbnFgGFBBcvuLsC5jsUSfmykvo4a5idbPehvYyapZKTezh93jEH/AFDmqkyARYFTHyJ9obdlpQlr4eEDf9Q5IXIKddpPvF/+Ez/TzShmzJhzFWUbgzq8eEO8+UfNm8MpHsYzs9hgBOa5Ggux5wbi2HEpsG8XHlGcnG13sDNWVDXcefSNJRmQFAkKTdtzDhwLvHCcPWBuG7e8TU9OSFZUOQQ5dhdrecXjE5Aa+xU33zw3b7cYd4XiKUoMtRZKnDgtrxGrgcIGOFLJKSzgO+rO1z0h5hOFoS2YPYE2uztbmPeHjuUrqw6wecDnCXsU3IId0gcNGAvvDRLh6rq/Ur1hfS4rlqe6YstOyS+qdL77Ajw5www8bSwfxH1ju8d3HJnNDawOkwBMT8AdB6iGE9OzAMtLyPD3ir2UKceknKg8/aMgvGlgoT19jGQjOstzEdSNlxzjtarxzPIsDoSfSFDqCgnAhR0YxV5+CSSsqWvbayWcJPO+sWenlABQaxMUqooVTJmXNlDOVM+UD5iAbO7fwRj5/jTxfXOIBMqVkKgQ4NmfeWbrEGFSDZZSAQHA4ZnYnwg2XgNOm+Zc48VKGUeTCAq3ETkWASA5skWsANdTYfWOb2031tubPacpIsMu/VRJDluLkxbcPlhQAik9mpCpijMI2bOTfcWv1aLJLmqlkuCzlukGxpZhgu983KBqulyAPq7ARNh2K7DawLi1Qv8AqhLBFw+9uA3nlGnGuEc75F4Vhy0zdBo5HD+XiDtXh6loFiwI/haF+Cf9Q5alKSbLH4vvPw/bURz2j7eJRKJUzGwG9R4DnC/51of9b2U4dQkLUhQKVJP+iOohrMlhwFcNYTYZj5nTM1lZUgFusNK/EQR7xnJJGlqHGAnu7Qhw2vKEqJBKCQDysPLXX94kr6tUzZRcm3IQNInBCEgEEKSbbzYk2374vG87Tl0sAl7TEbTEBb6uNDzvBtFNlrSylhCgSQTpf5k+b/QwrlVDsHD2KbjRtedh9YXqpBMmqSSUqG8OQrqOPOHamLZU1ckzJL/MlYyrGhcEZSSzuT9Bzgyk+dY/MfaKzRYeoFAzF1KAHBwXzB9AwJizSf6q+Z9hHR4btj5YZTvlhbKmfCI4BXqYYrFoV06tlQ/V7xte2U6D4neWk8/Yxkd1CXlp8PSNwlGQN44nAlr7yb9Ik7o8I5KSCPGIiq4w+c+biDcRUFBRUoaBRYn8rg+W6LZSpYE8FF+JEVYU+253uRzA18rfSI803IrxXli1IY2B6n20EVvGcQCJCgHclTZSwF9ecXUTBkAABJdgw+pijdpadDIDMSts18vzfWOTKOnE77LUShJTuCmYaOLuX3u+nAiLJNwZakkEs3HiANfJ4S4TTLp0pKwSlSQoJMwp2bbQOqTdItwh/S4lnQspC5qUkIIBJXlIKnLXOUFI04+NSS9lb+hOG4d3CFKmEFYLWuEi2p3sDu4wHjfaYpSkA5A4KlCywkNYHiXZ2iL7cSkyiraVtXf7ze4uOcUHtvVqV3UlCviKVdj93S/j6RW/kTr7T3FVyaxZHdiW10lxmfi7esJqns7KA+ITM4Eq3a2ZoY4N2HkmW8yZMKt5Ewi/IAwRUdhafKSZ04toTN08Gidf09n2AY3JQlKUJTLCQQWA3C5U2pbfBuI4XJnpUpB7tTqNg6GYEEjdv04R49VpXR1Ce7mFaPzXBvoeIi6YbjRNOqa7BsoD6EAg/wA6RW9cUtfY6XhU6UFgJAmNskl3G5STweFuG0i0zQqYf6aUhOjEZdp31Lk7otk/Eu8RLQLTjkI65VkjxDeYhZjVHOMhalJS4S4KCM3NKm3sesPWui3vsPLo2vLGVST8pUGSDdw+iTysLxlfMXJaeGWlPzZQQ3Fn1B9esLaOslpZE83bMg3GYHckjmLpOhPOH1CuWpB7sqQ+yQoBSCObe7QUQBJxtMxaSlzl2k6gg6+sXDCKjPtkMVhKmHMRUU4BLTORk0WtAUkKYEEh2Go13RdEJyzSAGACQG0DBgI18Eu2flpnMFoV00sbdvvKhmVbLwtptVj8x9BHRe2EQpvLT/N0bjUhQ7sdYyEayFEC1qNPGDYDxMtl8faDQ2Akp2FdTFTnU6ld2pKCWdlBzlfVwNzRbKU7CupiormzJSULSsgEMzOCX04PcRl5f8tPH2MmT+6ADOWPW+nuYpE+epdbTpUnvAlQUUO6WG0SdwGhJ6xaVoWylrJcuG3tvZrOYq9JVIlT+8UohKpZl5gLJYj5muQSln6Rx28uudLZNxAzKgIZwU92LWAvZuZLnoBE2JURkkmkdanzEZbgsSflAJLJFoAoaCanNNSQSLbNgQrrx4c4sNBMCRksJm8qOUKWNUkgvxZjf1eP9Tf4SVlBNUpE6aCCUgkgKYHm/wAr6X1YQOjsdNqqnvk7CEpAClGxYPYC51fhFkr63vUBLBNwlQCnDKUkHKo3DNYPvfhE9FjkuWkJzIFz86yHYsWSx4Ndovicp56Qf+ndyl1kTGYFkF/B9YWSKlK1PlABOh1A4HnD2pxaSQpYLLLgp1Ba/QcX5QvwqvR3ihLlCaSokbJtcvuI+sFsKBcQ7JSJrGcZgBuyEAjzIewLaQqOCoCRTyQWBJPeMGBvtEs5JJi31WLTUElMosCxcIUgngch2fGMq65M4lC5bI7t1hRByGzM+in4NuiuKQFfZRAUmYqYxSczZnJsAwIO4ixgHtPIlrAQFnO7oXZyzbCwmxBexHG3CF+HYhNQlSFSpakAkZksFciSL/LfSF9RioUr8qQyRvLWD9WeFcvh+v0vxerSFJTkC2OYsMzaaW0d7tuixUUiXOQJ0okWZQCsqkqDukh9IqmLUeZUuYEqSq7qAG1ozH8VjaGFBXKUboSouAVMbndwY8jE2no5l0G0DdwpOpcu4ytyeLiJjVCuYHvFIlTFidKTKSplLlku6jZVx068IuE1xP47IbzMdHhY+U0nqcdN0LadW0vr6gQduvCynQFFYI3j0je9sY7pxsMeKvUxkcyLA/qPqYyA1mJgXEvu+PtBZTZ4BxFV09D7QUAEH4Z/uhPIlZ6XTRlf8SD6PDZBPdq/u94DweYkSHVoE36cPGJvJwgxIkgsfu2A3cfHSPP6iWCFy7g5h0ZQ/d4vU5TGz+F+XjFVxbDlKWspFnvzjzr27Y9Ko6SVTozbYVYbQ+61iLXD/UxX6vOqYpaCQHffq7gRzLxNSpUqUTmSkWVxzAcee6CpCCjXfcHUAi9+nDrDt2WiidiKlFCVEpzqB+Z7n+a8oap7GSZpdNUHB+UJJNtzEgHz6RtcmWpUsIlsXdydnMoHZSHOYFRBHBusGSKypCssxzLYuCkIAHQpA3boc1CvJHi1FMknKD3iSSAQGLhtkpN0ljz6w0kVIpZCJq9uXNfMA4KVA3uLgjVxzjXafEvhcVFSAk7zk+Y9ASB1eI8Mx1MuT3U6WmZLUSdosCdxB3G7H/Jh8DlN/wC7pSgVJCUJTdGZaipRO9iY5q8YkmVlRmLnMslaAqYd2Y3LdGblA1bUSJ6Mv2WSR+RJBTzSsNfoS8JEYCFEpSpSQk2BO024No+vlC3+j0ENXNTMmKsUzC4yhmtYdANOUT0gfQM+m/ziSeyVCWCSQlTvfeQI3RC4eza8XESpBimJ5mS2XKx0LuNz63BhxICVlx99CQpt6ncHraEuM04zP+IP5afQDygvC6ruyEkgOHT0P7Fx4RcqLD7CEzDUolqIIG0ogAEhIJAJ6hIPUxZ6k/GSfy+8V3snUDvlhYAWdDvIZyPf/UWGrT8VPMehEdXh/wAufydjDcQJTJ+Ivw94LBtAkk/FV0HvG1ZRwhblQ1ZRjI2hTKV+r9oyEa0BNoVYqraT0MMu8tCvFrlPQ+sOiApSvhHor3hRSJH2djwS3Mggt9DDRBaQTyV7wtpZ0s06EKUUEMp21/xu8Iz8l1F4TdVioxDLqSGdxq3+YGVXDKQN+/3h3X4PKnB2c6OksbcfDjFXrcOmSlFAVm4cW0v0jj9f06dm2G0jotqDxto8GTZ7oKd+utwQfru8o3hNKpEm9zqY6qKfMm1iIeU0WNAIQQXKz1SwVx1iSs7RzUpCVuvoCpR4MWJEQLl6gge3SJZUwvl2gQ1gbHo3T0jNWyqdXLml1JUjcAoEbO9uEH0bKGRYeWdePg+944xebsuynB524u+kc4ckl0fiv/OloDNZM+XTIyyyS7m4YJG53N1Xa0KkYuJeYkOVFipjs845r8IIW+fTgoEF/wCac4G+0oOwkMbudAPE67oDaRUZ1kpLnR2PF9+sBzMdSheVSVKO9mIJPUwWioCASBo/juhBT1Ke9JUBd+Wt7Q4VplS55qlTFnIgEtvcvYRhxRJJCbsS1r8wONxpDanlSloCbFI12mI4343gdSDIWUgd7LBt+MA3u2pBP0jSY7Rbox7I1U4T0qWhWVjc6B3HgW9Y9Cm06ipKgHSxuLtpFBo1maxQt0uygRtAcD4b4t+H1s6nS6Xmy/wn5h0O/oY18d1GXkmzpCbQAktOVzA9YZU1dKqJZXK+ZPzI0UPDhzhTPnhMxzozfUR0b3NxjrThamWrr7CMjbgzFeHpGQjWdrQFV0apimSHtruF95g14PTLswh0oQJwrKnIov0sL/X0iudtMGUtCJcs92lAcMLP036Re5iGLmFOIz0l3GkZZzcaY3VUkV6ZcsBOoAcEsHAu/jC3DpJWszFXfT9+jmLBWSJCzmUhJI35R9YyUgNsiMcZq7a27jdPJDRqopsukGIkZQAYycmHZspwrdTJbdEUmYEuSH8z7xZBJBBBhJiNIUFwLRncVTInxYZ07AGZwQGIT0N9IDoe8K9tIQWYFJ2Ty5by0MlLeIZkxtIjS9o6mcXyuevXhAE6UAdNbv7fzjE6qgl7RCtWjwtKCVK7EQBg9EmdMVLPzAOONtWgqpU5tEWE05lT0TTqC56C5HilxGmERleFiwqiMqxGZPBmLcjxh1K7NJWlUyQSty6kkupPTf4f6i0LwdJZaWKVgKHiI4VhCqZQny3y/eHLf5ekb+v1h7PPhLXTzhMRYvodFcUK9jHqGFBMyUmYj5JguDqk7x1BiHG8Dlz5feoAZV+ihGuxpyd7Tq/8iH4Gyh/OMOTVK3cOKDBES1GaNWILBiQdRwOkLa+m2kq5EHrx+kP6GoAJSYXViQTNTvSSR0ICvUfSLSQqO2puAjUc95tFuA94yKJaSqGtOQwPGFWWDJKtgNwgy/Yiaul3EAzadOjCJZpUekcypJOsTeTnBVUYQlW6AlYEQcw9IsokXiYSg0R6r9lKqVlJuD5RAquB4xaq3D33Qqm0AB0DRNmlSylaKpHHzjisIIsQfrB02gQdwgabhSNRaEFPqpuVXCOqFlqaGVXhO3e46QXT9nspcWidcq3wreNUpQbXHKK8uoUoskE9BHpJwYDUecbGFpAskeUFwgmVUGiwdZILHxhrNwcy2UdAQSeW/wCjxajLAGkTfZhMlqDagj6ReOMRlaY9i1q+zTKdd10y8o1vLN0H/iW/th9MmDIHS4Oo/bnFf7LzWmyZm6fJyL/XK482K/KHzMVJ4RpKzpVQUEyVMaW8yRMLEbkg/eG4EcP9xHNT3K5U3/615V80K2VeGh8IYSJndL35FljwCjofaNYnSuFJP3h6W9IUOmGRlkbxpAhvNmfpS/iFh44oJ5XKlLOrZFfqTs+z+MR0896ueOCEf/owwr6gM39o9YyBp085td3CMiiXVBhhSJ2Q3T6wvSd0GYfP2lJ3jKfAv+0VkmCShxeJAiOhLjsC0SYVQiNS2gmYIHIeFYaJU190AVsjfDIpa0CVSDC1weyhSd0aKOMdzZCuEDsRqCIhYdcgZw8NZdLsh7njo/hAGQqPSDJc0+MIOJ0iBlIgyZNJ3RApLwwXqkuWaD6ShZP7xLTUl3aGkinDRWMTlVZwqYZaClVu4qnB/JMykjyWuLPiMtlEjUiFGNU7SprBnUCf+AEOFTs8qWvikHzDwUgyGWgpPTxjpas0tL6jZPiGjVMh3aOjLUCeBB6uLiD+gFgyykTEs4zBY8dk/VP1gahmXqZ28kjwSAPWC5BylZ3ZVH6g/vCeWsikL6zCPNanPqYKZYtQUx6xkdVMkbLW108I1GiF2SbxDST2qyNypY8wSf3iXeIW10/JOC/w5D4Pf6Q8uii3ILiNm1o5lLG6NqVEm5PCOFyrx2kx2IAg7oxncvElyY0E9YZNJpRC+soAXhqotA0xXGCyHKW0eGpu+tmhgijSNwjUkh4mSq0KSHaXVFE5cWjiXh3GGhaNEQvUeweXTgR2lLAxtUyOFKcGGRRi4eXM6j6ARJgZzUsr8uZP/EkD6CMqkvLmDn7XiPswf+3bgtXqTEXtXxqnmlCiOcMF1rht5hXWzGXpE9PcvwiejCBOYLHFJT5j/BgHtBMCUSUC22k+H8MOJEwDvBwJHnf3is9oZzqB4FI+sUA9WbCMgbEFEoSecZGkZ1fjCPHTr0EOgbQjxz73IJiqIsuB1maUniAx8P8ADQzyE6mKn2cq2Vl/EA3Uf49ItQXEQ67Slo0/GNFcaRMhG7RpGpsskWjoC0clbRSUa0qgdTwUme8cqYwjQy5UbTJUC0SJEToEMkHckeMdBESFUaXMg0ECkPAk1w7Qe7wPPpwxhWGAQsGWt+J+jQB2ZmfBX/5D6CCJCWlK6qMB9mlMib+v1CYzq3GLzmIOj2gmmO578eMZMyzCUnSJpdBox0H0iTBzVsqYenoP2iu4muz8x6iHuNTMqyl7kJfwf/EVzEUgh+cXJwm3lJUh0+P7xuOpos3OMi4VXBBsISY+LLPSHEk2hTji2QvwiklE+rUhPeJ1QMw8Gi74ViqZqAsKDEab0ngYoeID4Uz9JaOcKbKH1idbp71HpZmjeQAN7x19pSN4imT1bMKsXtLH6kwrNHvb0r7S+kcTJgMeIdsKpcvuykhIKWClFgVPoTuYEHxiXHMHNNkWmYVpWLmzhTA2I1Sd0TllZvhUxl1y9m7xo4FQBqY8QlOre8GS6RZ3k+BjP8v8X+P+vaUVg3xOisSd8eIfY17gTdtFM7t6xAZKuDb9FXHLjpFflv6T+Oft7pNmB+McKniPC9t2vbkY5WFmxUfMwr5f4f4/691VMiGoqWQSY8KmKWPvHzP7wSMLWqnVOzhwFEJ3MkscyibWBOm6HPJb1BcJO69Xo5mZJAv8wPmYAweZlVPT+YekUTs0o9wC+qlMQRe+trcR4Qxop5D3Lvq54/WCS5FbIuEwsp0s2huBG52Ny0JLzHLaIuf2EVSrVswOgbJb8PtB66HtsVPxAzZj3A5ly3M8YzEPlgaiNgWjurU6TyeNOojujAtxGQPKUXjIUOrmktCTHlWX4RkZGiCnFj8Ff6D6R3hQ2U+EZGQY9jLoxqTs+Ihbi5+H/ej3jIyDLsQn7R0SVhLvtJKXDOA92cHV4jkSs6UpWpcwJADrVmNrAcALCwG6MjIwz7rXHodSAJUQEp4WDQ3pgNY3GQoaVFOnhvfU8X9Q8bVRobR9N5s1w0ZGRRITKActz1gOrUBdhGRkKnAdSgKsw5FhaBUU61pUETMiFFygoStN/myvcObs5FzGRkTvQE0swKzBmylvpElEdRzPqYyMjXBGaaqSzb9Y4kjZH6faMjIMuxiGpJp04CJ55eWrxjUZBeijKdZduQjUZGRMU//Z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AutoShape 4" descr="data:image/jpeg;base64,/9j/4AAQSkZJRgABAQAAAQABAAD/2wCEAAkGBhQSERUTExQWFBUWGRgYGRgXFBUYFRcXGBoYFxgXGBcYHCYeFxojGRcXHy8gIycpLCwsFx4xNTAqNSYrLCkBCQoKDgwOGg8PGiwkHyQpLCwpLCwpLCksLCwsLCwsLCwsLCksLCkpLCwsLCwpKSwsLCksLCwsKSwpLCwsLCwsLP/AABEIARUAtgMBIgACEQEDEQH/xAAbAAACAgMBAAAAAAAAAAAAAAAEBQMGAAECB//EAD8QAAECBAMFBgMHBAEDBQAAAAECEQADBCEFEjEiQVFhcQYTgZGxwSMyoRRCUmJy0fAzguHxkgckcxUWNFPC/8QAGQEAAwEBAQAAAAAAAAAAAAAAAAECAwQF/8QAIhEBAQACAgMAAwEBAQAAAAAAAAECESExAxJBE1FhMiJC/9oADAMBAAIRAxEAPwC5RBVCx8YIAEDz1WPQxQBSUHvf7YDCXql9E+kHSVfFP6YDk/8Ayph/T6Q4VPUPlhTiSvgL6e8OAdmE2J/0F9PeKyKGOFHYT0jupAKkjnHGEf0x0iaanaEO9F9LagZagfpHqYay5jjpC2rllU8AAnZ3DmYPlpZJexhQ6GSrZVw2o5wf5R0jclGwofqjWCySUJbh4ecEFEVn3eogWuG3L8faC63TmCH5FxaBKz5kdT6QAdLMCSv6i+o9ILlS9IHA+Ivw94dKIcMPzD8yvWDK5OwekBYeraX+owwqy6T0g+D6XYgHljqmC5At0EDVYeV/x9RBdNLt4QQUIsfFSeR9o3NPzfzdHFSn4qOp9Iknfe8IRluGBknqfWMjWHK+Ycz6xkMH0uY4iOo+RXSNJB3RlWNgxFUDkn4qv0wLT3qZnh6CC6ZPxV9BA9Mn/uJh5j0EEKnP3YW4uP8At1/pHqIaH5YX4hJKpKkgOVAAdXEVkUTYV8iYzE6nIAQHVuHE7n5RBLxBEhASo3G85k+biIJeNoM8LSQrZCX1AUCVFizaEaXtzaMsvJNalXjhd8hanEa1JBVL2N+UZSnmzu3hBye0I7tSiAGu2txr0vFXxbGF/a+7QJk1RCVBMoLNvvEtz4xFTUs2bPV30tcmUhlELJTmd9gH7wZyf8uOfdnTfU+rhLrkKJCLvu6xzUY4lCcidpbAOAGDbndkgQhq+06DNRJlICUK2SUpAVewOg0/eCFSKdE1pkxwr5UhNkh7Pfa0irnamYyDpfehCUIS6lKzHaTo+7OoE2gubtZSzEKLuRe25oDqaCXNQoInd2S2aYAFKYXylKy2ltWvFbmonU8s5lImfhXLBSXBGXNLOhfeLah4qZ3ErjMnokoQAv8Aqq6D3gyhmBaQobwCzjeHa0CLT8RXQe8dVrniGiRtq/UYMqAyFCBaK0xfX2EHVI2YfwvpZVH4XgPUQwpF25wvqB8E/pgmjXYQodC1ymmo4P7GJ1pBe72HvEFd/UR+r94myAHg6frCBVTWUvqY3GI+ZXX9oyHKLFhUI4qBsHw9Y7Wq0QzVbHl6xCgtN/UWeQgakU8+Z+r2EE0x21+EB0AedN/V7CHCp5MsgsH+n13QmnYrfu+7zKAuhkrS3EnQdSYCxHv1TyM7U6XUrKoOEixSADqS26z8ohTi1ahBVIkkSw5ACAARxAUXWeesc+fktum2OGpsyqMCkTZYUslKd5TMUlBbUJuxHOBPtVKnIoDKiVmyJ+UTHDZwT86RcczvhPKTV1s5PeSlhP3lKTlSE6sTu4ekHdoMfmpUmVIVpYlAc8gOQHlGe+OmmheE1L55ikAJVo9ksN6lfhO4b2tCicFVRUEzEITmbYBu7sAkAPYQsxXtBPWMswrIF2IIfmeJibB5RyklwFX5kcP5wiLltUhhS9mJckmYmfnmpDh+7KU2b5Ukn1gasFVVIKCEKAuFkBJlncQoeg1iI4Wv5nyg6JCXJ4PE2IJmJkpSNyWYW3APbUs94Ngj+0zUL7ta0zAL5kk66F/PdDWViqcoC2Ym4NwlixUl7jo7GAqbCnUM5feWsBuAHi140MESqaCuYEIBGaxytw/aFNq4XrD8alFmmZW45EItuBUxPhBc7Fr3QsgNtvLEtuOcqys8Kk0qkgKp1pKWuhaCHT+IOHPXhrHM+vppyRKmJCFu7NZJ4pOVvMEaRt7WMfWGlBUpVMUQpJCuC0KZrfdJhvNumPOcQoZ8ghUqZ3kvV+7RmS25Vm8RD3BO2BmFMmakZy4StNkmzhxuJbdytG2Hl3xWeXj+w3WXkkflPvEmHnZHGI5V5Z/u947w/wCQNaNsWVcYgNpJ/MI3UNa+7jzEcYkbPzB+sQ1EwOjqfYwvoByUstQMZHc0/EV0EZAZ2pERLBZuYglcp4HWSzcxCNBTp21+ELJD5qjKQC62J0BaxLboaU7uq7NCyTK2Z7ln7wP5h4AEwqtRLWQlTj55hygFTWSH1Sl+B0zR3i2OziQSoIGqUA7txU3pAs2VKp5acqJm4utkurQKI1PIGwhGuoKlFRuSbn/e5o8/2vTr0e1faCYpOXMwO4adbCEc3FEocJBfQqANvYQfQITlKlBn+ggGrqStTIDIBZgz+IH8vBaJE9DNzWSUnfdvXfFowyhzpuB/OEV3DMOKVl/poOXWL3RoCJYducXjE5UumYPc9dYmn4QkgOOX+4IXVoB+cDezmNS6pJuFPGmondVbE8GCSctgzeGkIJs8k3BVlN2JGUCz232i+YgUqSQbxSZlDtkc38oyuPK5eE9BiDD4alqG9BDlP5h+4g3EUkywtCRMSBcNdPFhcgafy0V6plZS4OX6MfCDKLHlyjtHM+/VwdxfWI64qhFNjrJZiEDUFJzA8lW01Y/SAhO7mcJgSxQS4D5S5dMxI0BI4WfnBs2pl5kqGyiZsqR90FtlYLln0bkIAqqhSVOk7KnBBFremoith6PJ+VTabTfWMw0OhPC0R4ZOEyUFJFiNDqNzHmDaJMM+QAR6GNcNaxJLgwNWJbIGFle0F4khkGB6zRPUehgpwJUJaaeafeNR3WWmf2+8ZEmsAEDT0XfnBMQVGg6wAvpJm0vqIgw+wWpn21N4F/2gyjljNM6j0hbW1oklKWdipSjuOYv9OMR5ctReE3SvtJiDDaVpw/c6wsw6gu67b2Ovl0hhWIRNmIWGYKfK54Fj4KaMp1ITMUVqa/M26b7geUcfddCHHwESQnQkjg97kQLg8p1AtoPrEWL1SVrOVWbnp4CGHZqSVEtuOvtBOxej6hpQ4fTUxYqao0G7lC0hCEspQHFy0BnFEuyVg/3CNN6RZtaFKSRcBXUAxH9rADJCR/bCORWFVrvEddXFIi/fhPqLral3dvpCRVBqd/8APOB59aVNf6j3hrQ1UvJdQccw8R7bq9aUXHRfMGB0/njAEguWVqPD/cO+2FKxKkXSoghvIwmp6U5x0Jb8Wlh5xnlzVzo2xKlyymdJIYpY/hux56a84Fo5JmpWkA5htAcFaMOvvEdbU5pZe5Abw+6/Noe9lqRKQS5IbfvtcEneIePIvCxdk5TUqH3gnmyiSPoRBmGWSI6w6cFAkHf5FgWPMRrDdD1PqY78Oo4skuJh0HpAlcfhpPNMHV42D0gCfeSn+31EOiAsQSyw3A+0ZHOLKbKeR9o3E01leIpmg6xymduiNZ0G54AjogHmPo/tFW7QVpMoAfOFEfqYlI8ItNKkjO2r26tHm+L4oc2ZTje3E+G6MPPeI18U7MpEpQSrMCCLuNDbR2vAWfvJikpUyggPyHXdrHUqbOXJdSsqNznlw/zAk2pTLBEtO0sgEj5lHmdw5RzXtvENEkNq99Sb6mLVgtUmVJc73UfH/EIKfDQhTfeZ1WFi2j+0OlYKVIBzABha9/KGKjq6xMw3UEjdYqJ5sNPGEmIzFy1ApyzEb2SUqTzIvbnFgGFBBcvuLsC5jsUSfmykvo4a5idbPehvYyapZKTezh93jEH/AFDmqkyARYFTHyJ9obdlpQlr4eEDf9Q5IXIKddpPvF/+Ez/TzShmzJhzFWUbgzq8eEO8+UfNm8MpHsYzs9hgBOa5Ggux5wbi2HEpsG8XHlGcnG13sDNWVDXcefSNJRmQFAkKTdtzDhwLvHCcPWBuG7e8TU9OSFZUOQQ5dhdrecXjE5Aa+xU33zw3b7cYd4XiKUoMtRZKnDgtrxGrgcIGOFLJKSzgO+rO1z0h5hOFoS2YPYE2uztbmPeHjuUrqw6wecDnCXsU3IId0gcNGAvvDRLh6rq/Ur1hfS4rlqe6YstOyS+qdL77Ajw5www8bSwfxH1ju8d3HJnNDawOkwBMT8AdB6iGE9OzAMtLyPD3ir2UKceknKg8/aMgvGlgoT19jGQjOstzEdSNlxzjtarxzPIsDoSfSFDqCgnAhR0YxV5+CSSsqWvbayWcJPO+sWenlABQaxMUqooVTJmXNlDOVM+UD5iAbO7fwRj5/jTxfXOIBMqVkKgQ4NmfeWbrEGFSDZZSAQHA4ZnYnwg2XgNOm+Zc48VKGUeTCAq3ETkWASA5skWsANdTYfWOb2031tubPacpIsMu/VRJDluLkxbcPlhQAik9mpCpijMI2bOTfcWv1aLJLmqlkuCzlukGxpZhgu983KBqulyAPq7ARNh2K7DawLi1Qv8AqhLBFw+9uA3nlGnGuEc75F4Vhy0zdBo5HD+XiDtXh6loFiwI/haF+Cf9Q5alKSbLH4vvPw/bURz2j7eJRKJUzGwG9R4DnC/51of9b2U4dQkLUhQKVJP+iOohrMlhwFcNYTYZj5nTM1lZUgFusNK/EQR7xnJJGlqHGAnu7Qhw2vKEqJBKCQDysPLXX94kr6tUzZRcm3IQNInBCEgEEKSbbzYk2374vG87Tl0sAl7TEbTEBb6uNDzvBtFNlrSylhCgSQTpf5k+b/QwrlVDsHD2KbjRtedh9YXqpBMmqSSUqG8OQrqOPOHamLZU1ckzJL/MlYyrGhcEZSSzuT9Bzgyk+dY/MfaKzRYeoFAzF1KAHBwXzB9AwJizSf6q+Z9hHR4btj5YZTvlhbKmfCI4BXqYYrFoV06tlQ/V7xte2U6D4neWk8/Yxkd1CXlp8PSNwlGQN44nAlr7yb9Ik7o8I5KSCPGIiq4w+c+biDcRUFBRUoaBRYn8rg+W6LZSpYE8FF+JEVYU+253uRzA18rfSI803IrxXli1IY2B6n20EVvGcQCJCgHclTZSwF9ecXUTBkAABJdgw+pijdpadDIDMSts18vzfWOTKOnE77LUShJTuCmYaOLuX3u+nAiLJNwZakkEs3HiANfJ4S4TTLp0pKwSlSQoJMwp2bbQOqTdItwh/S4lnQspC5qUkIIBJXlIKnLXOUFI04+NSS9lb+hOG4d3CFKmEFYLWuEi2p3sDu4wHjfaYpSkA5A4KlCywkNYHiXZ2iL7cSkyiraVtXf7ze4uOcUHtvVqV3UlCviKVdj93S/j6RW/kTr7T3FVyaxZHdiW10lxmfi7esJqns7KA+ITM4Eq3a2ZoY4N2HkmW8yZMKt5Ewi/IAwRUdhafKSZ04toTN08Gidf09n2AY3JQlKUJTLCQQWA3C5U2pbfBuI4XJnpUpB7tTqNg6GYEEjdv04R49VpXR1Ce7mFaPzXBvoeIi6YbjRNOqa7BsoD6EAg/wA6RW9cUtfY6XhU6UFgJAmNskl3G5STweFuG0i0zQqYf6aUhOjEZdp31Lk7otk/Eu8RLQLTjkI65VkjxDeYhZjVHOMhalJS4S4KCM3NKm3sesPWui3vsPLo2vLGVST8pUGSDdw+iTysLxlfMXJaeGWlPzZQQ3Fn1B9esLaOslpZE83bMg3GYHckjmLpOhPOH1CuWpB7sqQ+yQoBSCObe7QUQBJxtMxaSlzl2k6gg6+sXDCKjPtkMVhKmHMRUU4BLTORk0WtAUkKYEEh2Go13RdEJyzSAGACQG0DBgI18Eu2flpnMFoV00sbdvvKhmVbLwtptVj8x9BHRe2EQpvLT/N0bjUhQ7sdYyEayFEC1qNPGDYDxMtl8faDQ2Akp2FdTFTnU6ld2pKCWdlBzlfVwNzRbKU7CupiormzJSULSsgEMzOCX04PcRl5f8tPH2MmT+6ADOWPW+nuYpE+epdbTpUnvAlQUUO6WG0SdwGhJ6xaVoWylrJcuG3tvZrOYq9JVIlT+8UohKpZl5gLJYj5muQSln6Rx28uudLZNxAzKgIZwU92LWAvZuZLnoBE2JURkkmkdanzEZbgsSflAJLJFoAoaCanNNSQSLbNgQrrx4c4sNBMCRksJm8qOUKWNUkgvxZjf1eP9Tf4SVlBNUpE6aCCUgkgKYHm/wAr6X1YQOjsdNqqnvk7CEpAClGxYPYC51fhFkr63vUBLBNwlQCnDKUkHKo3DNYPvfhE9FjkuWkJzIFz86yHYsWSx4Ndovicp56Qf+ndyl1kTGYFkF/B9YWSKlK1PlABOh1A4HnD2pxaSQpYLLLgp1Ba/QcX5QvwqvR3ihLlCaSokbJtcvuI+sFsKBcQ7JSJrGcZgBuyEAjzIewLaQqOCoCRTyQWBJPeMGBvtEs5JJi31WLTUElMosCxcIUgngch2fGMq65M4lC5bI7t1hRByGzM+in4NuiuKQFfZRAUmYqYxSczZnJsAwIO4ixgHtPIlrAQFnO7oXZyzbCwmxBexHG3CF+HYhNQlSFSpakAkZksFciSL/LfSF9RioUr8qQyRvLWD9WeFcvh+v0vxerSFJTkC2OYsMzaaW0d7tuixUUiXOQJ0okWZQCsqkqDukh9IqmLUeZUuYEqSq7qAG1ozH8VjaGFBXKUboSouAVMbndwY8jE2no5l0G0DdwpOpcu4ytyeLiJjVCuYHvFIlTFidKTKSplLlku6jZVx068IuE1xP47IbzMdHhY+U0nqcdN0LadW0vr6gQduvCynQFFYI3j0je9sY7pxsMeKvUxkcyLA/qPqYyA1mJgXEvu+PtBZTZ4BxFV09D7QUAEH4Z/uhPIlZ6XTRlf8SD6PDZBPdq/u94DweYkSHVoE36cPGJvJwgxIkgsfu2A3cfHSPP6iWCFy7g5h0ZQ/d4vU5TGz+F+XjFVxbDlKWspFnvzjzr27Y9Ko6SVTozbYVYbQ+61iLXD/UxX6vOqYpaCQHffq7gRzLxNSpUqUTmSkWVxzAcee6CpCCjXfcHUAi9+nDrDt2WiidiKlFCVEpzqB+Z7n+a8oap7GSZpdNUHB+UJJNtzEgHz6RtcmWpUsIlsXdydnMoHZSHOYFRBHBusGSKypCssxzLYuCkIAHQpA3boc1CvJHi1FMknKD3iSSAQGLhtkpN0ljz6w0kVIpZCJq9uXNfMA4KVA3uLgjVxzjXafEvhcVFSAk7zk+Y9ASB1eI8Mx1MuT3U6WmZLUSdosCdxB3G7H/Jh8DlN/wC7pSgVJCUJTdGZaipRO9iY5q8YkmVlRmLnMslaAqYd2Y3LdGblA1bUSJ6Mv2WSR+RJBTzSsNfoS8JEYCFEpSpSQk2BO024No+vlC3+j0ENXNTMmKsUzC4yhmtYdANOUT0gfQM+m/ziSeyVCWCSQlTvfeQI3RC4eza8XESpBimJ5mS2XKx0LuNz63BhxICVlx99CQpt6ncHraEuM04zP+IP5afQDygvC6ruyEkgOHT0P7Fx4RcqLD7CEzDUolqIIG0ogAEhIJAJ6hIPUxZ6k/GSfy+8V3snUDvlhYAWdDvIZyPf/UWGrT8VPMehEdXh/wAufydjDcQJTJ+Ivw94LBtAkk/FV0HvG1ZRwhblQ1ZRjI2hTKV+r9oyEa0BNoVYqraT0MMu8tCvFrlPQ+sOiApSvhHor3hRSJH2djwS3Mggt9DDRBaQTyV7wtpZ0s06EKUUEMp21/xu8Iz8l1F4TdVioxDLqSGdxq3+YGVXDKQN+/3h3X4PKnB2c6OksbcfDjFXrcOmSlFAVm4cW0v0jj9f06dm2G0jotqDxto8GTZ7oKd+utwQfru8o3hNKpEm9zqY6qKfMm1iIeU0WNAIQQXKz1SwVx1iSs7RzUpCVuvoCpR4MWJEQLl6gge3SJZUwvl2gQ1gbHo3T0jNWyqdXLml1JUjcAoEbO9uEH0bKGRYeWdePg+944xebsuynB524u+kc4ckl0fiv/OloDNZM+XTIyyyS7m4YJG53N1Xa0KkYuJeYkOVFipjs845r8IIW+fTgoEF/wCac4G+0oOwkMbudAPE67oDaRUZ1kpLnR2PF9+sBzMdSheVSVKO9mIJPUwWioCASBo/juhBT1Ke9JUBd+Wt7Q4VplS55qlTFnIgEtvcvYRhxRJJCbsS1r8wONxpDanlSloCbFI12mI4343gdSDIWUgd7LBt+MA3u2pBP0jSY7Rbox7I1U4T0qWhWVjc6B3HgW9Y9Cm06ipKgHSxuLtpFBo1maxQt0uygRtAcD4b4t+H1s6nS6Xmy/wn5h0O/oY18d1GXkmzpCbQAktOVzA9YZU1dKqJZXK+ZPzI0UPDhzhTPnhMxzozfUR0b3NxjrThamWrr7CMjbgzFeHpGQjWdrQFV0apimSHtruF95g14PTLswh0oQJwrKnIov0sL/X0iudtMGUtCJcs92lAcMLP036Re5iGLmFOIz0l3GkZZzcaY3VUkV6ZcsBOoAcEsHAu/jC3DpJWszFXfT9+jmLBWSJCzmUhJI35R9YyUgNsiMcZq7a27jdPJDRqopsukGIkZQAYycmHZspwrdTJbdEUmYEuSH8z7xZBJBBBhJiNIUFwLRncVTInxYZ07AGZwQGIT0N9IDoe8K9tIQWYFJ2Ty5by0MlLeIZkxtIjS9o6mcXyuevXhAE6UAdNbv7fzjE6qgl7RCtWjwtKCVK7EQBg9EmdMVLPzAOONtWgqpU5tEWE05lT0TTqC56C5HilxGmERleFiwqiMqxGZPBmLcjxh1K7NJWlUyQSty6kkupPTf4f6i0LwdJZaWKVgKHiI4VhCqZQny3y/eHLf5ekb+v1h7PPhLXTzhMRYvodFcUK9jHqGFBMyUmYj5JguDqk7x1BiHG8Dlz5feoAZV+ihGuxpyd7Tq/8iH4Gyh/OMOTVK3cOKDBES1GaNWILBiQdRwOkLa+m2kq5EHrx+kP6GoAJSYXViQTNTvSSR0ICvUfSLSQqO2puAjUc95tFuA94yKJaSqGtOQwPGFWWDJKtgNwgy/Yiaul3EAzadOjCJZpUekcypJOsTeTnBVUYQlW6AlYEQcw9IsokXiYSg0R6r9lKqVlJuD5RAquB4xaq3D33Qqm0AB0DRNmlSylaKpHHzjisIIsQfrB02gQdwgabhSNRaEFPqpuVXCOqFlqaGVXhO3e46QXT9nspcWidcq3wreNUpQbXHKK8uoUoskE9BHpJwYDUecbGFpAskeUFwgmVUGiwdZILHxhrNwcy2UdAQSeW/wCjxajLAGkTfZhMlqDagj6ReOMRlaY9i1q+zTKdd10y8o1vLN0H/iW/th9MmDIHS4Oo/bnFf7LzWmyZm6fJyL/XK482K/KHzMVJ4RpKzpVQUEyVMaW8yRMLEbkg/eG4EcP9xHNT3K5U3/615V80K2VeGh8IYSJndL35FljwCjofaNYnSuFJP3h6W9IUOmGRlkbxpAhvNmfpS/iFh44oJ5XKlLOrZFfqTs+z+MR0896ueOCEf/owwr6gM39o9YyBp085td3CMiiXVBhhSJ2Q3T6wvSd0GYfP2lJ3jKfAv+0VkmCShxeJAiOhLjsC0SYVQiNS2gmYIHIeFYaJU190AVsjfDIpa0CVSDC1weyhSd0aKOMdzZCuEDsRqCIhYdcgZw8NZdLsh7njo/hAGQqPSDJc0+MIOJ0iBlIgyZNJ3RApLwwXqkuWaD6ShZP7xLTUl3aGkinDRWMTlVZwqYZaClVu4qnB/JMykjyWuLPiMtlEjUiFGNU7SprBnUCf+AEOFTs8qWvikHzDwUgyGWgpPTxjpas0tL6jZPiGjVMh3aOjLUCeBB6uLiD+gFgyykTEs4zBY8dk/VP1gahmXqZ28kjwSAPWC5BylZ3ZVH6g/vCeWsikL6zCPNanPqYKZYtQUx6xkdVMkbLW108I1GiF2SbxDST2qyNypY8wSf3iXeIW10/JOC/w5D4Pf6Q8uii3ILiNm1o5lLG6NqVEm5PCOFyrx2kx2IAg7oxncvElyY0E9YZNJpRC+soAXhqotA0xXGCyHKW0eGpu+tmhgijSNwjUkh4mSq0KSHaXVFE5cWjiXh3GGhaNEQvUeweXTgR2lLAxtUyOFKcGGRRi4eXM6j6ARJgZzUsr8uZP/EkD6CMqkvLmDn7XiPswf+3bgtXqTEXtXxqnmlCiOcMF1rht5hXWzGXpE9PcvwiejCBOYLHFJT5j/BgHtBMCUSUC22k+H8MOJEwDvBwJHnf3is9oZzqB4FI+sUA9WbCMgbEFEoSecZGkZ1fjCPHTr0EOgbQjxz73IJiqIsuB1maUniAx8P8ADQzyE6mKn2cq2Vl/EA3Uf49ItQXEQ67Slo0/GNFcaRMhG7RpGpsskWjoC0clbRSUa0qgdTwUme8cqYwjQy5UbTJUC0SJEToEMkHckeMdBESFUaXMg0ECkPAk1w7Qe7wPPpwxhWGAQsGWt+J+jQB2ZmfBX/5D6CCJCWlK6qMB9mlMib+v1CYzq3GLzmIOj2gmmO578eMZMyzCUnSJpdBox0H0iTBzVsqYenoP2iu4muz8x6iHuNTMqyl7kJfwf/EVzEUgh+cXJwm3lJUh0+P7xuOpos3OMi4VXBBsISY+LLPSHEk2hTji2QvwiklE+rUhPeJ1QMw8Gi74ViqZqAsKDEab0ngYoeID4Uz9JaOcKbKH1idbp71HpZmjeQAN7x19pSN4imT1bMKsXtLH6kwrNHvb0r7S+kcTJgMeIdsKpcvuykhIKWClFgVPoTuYEHxiXHMHNNkWmYVpWLmzhTA2I1Sd0TllZvhUxl1y9m7xo4FQBqY8QlOre8GS6RZ3k+BjP8v8X+P+vaUVg3xOisSd8eIfY17gTdtFM7t6xAZKuDb9FXHLjpFflv6T+Oft7pNmB+McKniPC9t2vbkY5WFmxUfMwr5f4f4/691VMiGoqWQSY8KmKWPvHzP7wSMLWqnVOzhwFEJ3MkscyibWBOm6HPJb1BcJO69Xo5mZJAv8wPmYAweZlVPT+YekUTs0o9wC+qlMQRe+trcR4Qxop5D3Lvq54/WCS5FbIuEwsp0s2huBG52Ny0JLzHLaIuf2EVSrVswOgbJb8PtB66HtsVPxAzZj3A5ly3M8YzEPlgaiNgWjurU6TyeNOojujAtxGQPKUXjIUOrmktCTHlWX4RkZGiCnFj8Ff6D6R3hQ2U+EZGQY9jLoxqTs+Ihbi5+H/ej3jIyDLsQn7R0SVhLvtJKXDOA92cHV4jkSs6UpWpcwJADrVmNrAcALCwG6MjIwz7rXHodSAJUQEp4WDQ3pgNY3GQoaVFOnhvfU8X9Q8bVRobR9N5s1w0ZGRRITKActz1gOrUBdhGRkKnAdSgKsw5FhaBUU61pUETMiFFygoStN/myvcObs5FzGRkTvQE0swKzBmylvpElEdRzPqYyMjXBGaaqSzb9Y4kjZH6faMjIMuxiGpJp04CJ55eWrxjUZBeijKdZduQjUZGRMU//Z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AutoShape 6" descr="data:image/jpeg;base64,/9j/4AAQSkZJRgABAQAAAQABAAD/2wCEAAkGBhQSERUTExQWFBUWGRgYGRgXFBUYFRcXGBoYFxgXGBcYHCYeFxojGRcXHy8gIycpLCwsFx4xNTAqNSYrLCkBCQoKDgwOGg8PGiwkHyQpLCwpLCwpLCksLCwsLCwsLCwsLCksLCkpLCwsLCwpKSwsLCksLCwsKSwpLCwsLCwsLP/AABEIARUAtgMBIgACEQEDEQH/xAAbAAACAgMBAAAAAAAAAAAAAAAEBQMGAAECB//EAD8QAAECBAMFBgMHBAEDBQAAAAECEQADBCEFEjEiQVFhcQYTgZGxwSMyoRRCUmJy0fAzguHxkgckcxUWNFPC/8QAGQEAAwEBAQAAAAAAAAAAAAAAAAECAwQF/8QAIhEBAQACAgMAAwEBAQAAAAAAAAECESExAxJBE1FhMiJC/9oADAMBAAIRAxEAPwC5RBVCx8YIAEDz1WPQxQBSUHvf7YDCXql9E+kHSVfFP6YDk/8Ayph/T6Q4VPUPlhTiSvgL6e8OAdmE2J/0F9PeKyKGOFHYT0jupAKkjnHGEf0x0iaanaEO9F9LagZagfpHqYay5jjpC2rllU8AAnZ3DmYPlpZJexhQ6GSrZVw2o5wf5R0jclGwofqjWCySUJbh4ecEFEVn3eogWuG3L8faC63TmCH5FxaBKz5kdT6QAdLMCSv6i+o9ILlS9IHA+Ivw94dKIcMPzD8yvWDK5OwekBYeraX+owwqy6T0g+D6XYgHljqmC5At0EDVYeV/x9RBdNLt4QQUIsfFSeR9o3NPzfzdHFSn4qOp9Iknfe8IRluGBknqfWMjWHK+Ycz6xkMH0uY4iOo+RXSNJB3RlWNgxFUDkn4qv0wLT3qZnh6CC6ZPxV9BA9Mn/uJh5j0EEKnP3YW4uP8At1/pHqIaH5YX4hJKpKkgOVAAdXEVkUTYV8iYzE6nIAQHVuHE7n5RBLxBEhASo3G85k+biIJeNoM8LSQrZCX1AUCVFizaEaXtzaMsvJNalXjhd8hanEa1JBVL2N+UZSnmzu3hBye0I7tSiAGu2txr0vFXxbGF/a+7QJk1RCVBMoLNvvEtz4xFTUs2bPV30tcmUhlELJTmd9gH7wZyf8uOfdnTfU+rhLrkKJCLvu6xzUY4lCcidpbAOAGDbndkgQhq+06DNRJlICUK2SUpAVewOg0/eCFSKdE1pkxwr5UhNkh7Pfa0irnamYyDpfehCUIS6lKzHaTo+7OoE2gubtZSzEKLuRe25oDqaCXNQoInd2S2aYAFKYXylKy2ltWvFbmonU8s5lImfhXLBSXBGXNLOhfeLah4qZ3ErjMnokoQAv8Aqq6D3gyhmBaQobwCzjeHa0CLT8RXQe8dVrniGiRtq/UYMqAyFCBaK0xfX2EHVI2YfwvpZVH4XgPUQwpF25wvqB8E/pgmjXYQodC1ymmo4P7GJ1pBe72HvEFd/UR+r94myAHg6frCBVTWUvqY3GI+ZXX9oyHKLFhUI4qBsHw9Y7Wq0QzVbHl6xCgtN/UWeQgakU8+Z+r2EE0x21+EB0AedN/V7CHCp5MsgsH+n13QmnYrfu+7zKAuhkrS3EnQdSYCxHv1TyM7U6XUrKoOEixSADqS26z8ohTi1ahBVIkkSw5ACAARxAUXWeesc+fktum2OGpsyqMCkTZYUslKd5TMUlBbUJuxHOBPtVKnIoDKiVmyJ+UTHDZwT86RcczvhPKTV1s5PeSlhP3lKTlSE6sTu4ekHdoMfmpUmVIVpYlAc8gOQHlGe+OmmheE1L55ikAJVo9ksN6lfhO4b2tCicFVRUEzEITmbYBu7sAkAPYQsxXtBPWMswrIF2IIfmeJibB5RyklwFX5kcP5wiLltUhhS9mJckmYmfnmpDh+7KU2b5Ukn1gasFVVIKCEKAuFkBJlncQoeg1iI4Wv5nyg6JCXJ4PE2IJmJkpSNyWYW3APbUs94Ngj+0zUL7ta0zAL5kk66F/PdDWViqcoC2Ym4NwlixUl7jo7GAqbCnUM5feWsBuAHi140MESqaCuYEIBGaxytw/aFNq4XrD8alFmmZW45EItuBUxPhBc7Fr3QsgNtvLEtuOcqys8Kk0qkgKp1pKWuhaCHT+IOHPXhrHM+vppyRKmJCFu7NZJ4pOVvMEaRt7WMfWGlBUpVMUQpJCuC0KZrfdJhvNumPOcQoZ8ghUqZ3kvV+7RmS25Vm8RD3BO2BmFMmakZy4StNkmzhxuJbdytG2Hl3xWeXj+w3WXkkflPvEmHnZHGI5V5Z/u947w/wCQNaNsWVcYgNpJ/MI3UNa+7jzEcYkbPzB+sQ1EwOjqfYwvoByUstQMZHc0/EV0EZAZ2pERLBZuYglcp4HWSzcxCNBTp21+ELJD5qjKQC62J0BaxLboaU7uq7NCyTK2Z7ln7wP5h4AEwqtRLWQlTj55hygFTWSH1Sl+B0zR3i2OziQSoIGqUA7txU3pAs2VKp5acqJm4utkurQKI1PIGwhGuoKlFRuSbn/e5o8/2vTr0e1faCYpOXMwO4adbCEc3FEocJBfQqANvYQfQITlKlBn+ggGrqStTIDIBZgz+IH8vBaJE9DNzWSUnfdvXfFowyhzpuB/OEV3DMOKVl/poOXWL3RoCJYducXjE5UumYPc9dYmn4QkgOOX+4IXVoB+cDezmNS6pJuFPGmondVbE8GCSctgzeGkIJs8k3BVlN2JGUCz232i+YgUqSQbxSZlDtkc38oyuPK5eE9BiDD4alqG9BDlP5h+4g3EUkywtCRMSBcNdPFhcgafy0V6plZS4OX6MfCDKLHlyjtHM+/VwdxfWI64qhFNjrJZiEDUFJzA8lW01Y/SAhO7mcJgSxQS4D5S5dMxI0BI4WfnBs2pl5kqGyiZsqR90FtlYLln0bkIAqqhSVOk7KnBBFremoith6PJ+VTabTfWMw0OhPC0R4ZOEyUFJFiNDqNzHmDaJMM+QAR6GNcNaxJLgwNWJbIGFle0F4khkGB6zRPUehgpwJUJaaeafeNR3WWmf2+8ZEmsAEDT0XfnBMQVGg6wAvpJm0vqIgw+wWpn21N4F/2gyjljNM6j0hbW1oklKWdipSjuOYv9OMR5ctReE3SvtJiDDaVpw/c6wsw6gu67b2Ovl0hhWIRNmIWGYKfK54Fj4KaMp1ITMUVqa/M26b7geUcfddCHHwESQnQkjg97kQLg8p1AtoPrEWL1SVrOVWbnp4CGHZqSVEtuOvtBOxej6hpQ4fTUxYqao0G7lC0hCEspQHFy0BnFEuyVg/3CNN6RZtaFKSRcBXUAxH9rADJCR/bCORWFVrvEddXFIi/fhPqLral3dvpCRVBqd/8APOB59aVNf6j3hrQ1UvJdQccw8R7bq9aUXHRfMGB0/njAEguWVqPD/cO+2FKxKkXSoghvIwmp6U5x0Jb8Wlh5xnlzVzo2xKlyymdJIYpY/hux56a84Fo5JmpWkA5htAcFaMOvvEdbU5pZe5Abw+6/Noe9lqRKQS5IbfvtcEneIePIvCxdk5TUqH3gnmyiSPoRBmGWSI6w6cFAkHf5FgWPMRrDdD1PqY78Oo4skuJh0HpAlcfhpPNMHV42D0gCfeSn+31EOiAsQSyw3A+0ZHOLKbKeR9o3E01leIpmg6xymduiNZ0G54AjogHmPo/tFW7QVpMoAfOFEfqYlI8ItNKkjO2r26tHm+L4oc2ZTje3E+G6MPPeI18U7MpEpQSrMCCLuNDbR2vAWfvJikpUyggPyHXdrHUqbOXJdSsqNznlw/zAk2pTLBEtO0sgEj5lHmdw5RzXtvENEkNq99Sb6mLVgtUmVJc73UfH/EIKfDQhTfeZ1WFi2j+0OlYKVIBzABha9/KGKjq6xMw3UEjdYqJ5sNPGEmIzFy1ApyzEb2SUqTzIvbnFgGFBBcvuLsC5jsUSfmykvo4a5idbPehvYyapZKTezh93jEH/AFDmqkyARYFTHyJ9obdlpQlr4eEDf9Q5IXIKddpPvF/+Ez/TzShmzJhzFWUbgzq8eEO8+UfNm8MpHsYzs9hgBOa5Ggux5wbi2HEpsG8XHlGcnG13sDNWVDXcefSNJRmQFAkKTdtzDhwLvHCcPWBuG7e8TU9OSFZUOQQ5dhdrecXjE5Aa+xU33zw3b7cYd4XiKUoMtRZKnDgtrxGrgcIGOFLJKSzgO+rO1z0h5hOFoS2YPYE2uztbmPeHjuUrqw6wecDnCXsU3IId0gcNGAvvDRLh6rq/Ur1hfS4rlqe6YstOyS+qdL77Ajw5www8bSwfxH1ju8d3HJnNDawOkwBMT8AdB6iGE9OzAMtLyPD3ir2UKceknKg8/aMgvGlgoT19jGQjOstzEdSNlxzjtarxzPIsDoSfSFDqCgnAhR0YxV5+CSSsqWvbayWcJPO+sWenlABQaxMUqooVTJmXNlDOVM+UD5iAbO7fwRj5/jTxfXOIBMqVkKgQ4NmfeWbrEGFSDZZSAQHA4ZnYnwg2XgNOm+Zc48VKGUeTCAq3ETkWASA5skWsANdTYfWOb2031tubPacpIsMu/VRJDluLkxbcPlhQAik9mpCpijMI2bOTfcWv1aLJLmqlkuCzlukGxpZhgu983KBqulyAPq7ARNh2K7DawLi1Qv8AqhLBFw+9uA3nlGnGuEc75F4Vhy0zdBo5HD+XiDtXh6loFiwI/haF+Cf9Q5alKSbLH4vvPw/bURz2j7eJRKJUzGwG9R4DnC/51of9b2U4dQkLUhQKVJP+iOohrMlhwFcNYTYZj5nTM1lZUgFusNK/EQR7xnJJGlqHGAnu7Qhw2vKEqJBKCQDysPLXX94kr6tUzZRcm3IQNInBCEgEEKSbbzYk2374vG87Tl0sAl7TEbTEBb6uNDzvBtFNlrSylhCgSQTpf5k+b/QwrlVDsHD2KbjRtedh9YXqpBMmqSSUqG8OQrqOPOHamLZU1ckzJL/MlYyrGhcEZSSzuT9Bzgyk+dY/MfaKzRYeoFAzF1KAHBwXzB9AwJizSf6q+Z9hHR4btj5YZTvlhbKmfCI4BXqYYrFoV06tlQ/V7xte2U6D4neWk8/Yxkd1CXlp8PSNwlGQN44nAlr7yb9Ik7o8I5KSCPGIiq4w+c+biDcRUFBRUoaBRYn8rg+W6LZSpYE8FF+JEVYU+253uRzA18rfSI803IrxXli1IY2B6n20EVvGcQCJCgHclTZSwF9ecXUTBkAABJdgw+pijdpadDIDMSts18vzfWOTKOnE77LUShJTuCmYaOLuX3u+nAiLJNwZakkEs3HiANfJ4S4TTLp0pKwSlSQoJMwp2bbQOqTdItwh/S4lnQspC5qUkIIBJXlIKnLXOUFI04+NSS9lb+hOG4d3CFKmEFYLWuEi2p3sDu4wHjfaYpSkA5A4KlCywkNYHiXZ2iL7cSkyiraVtXf7ze4uOcUHtvVqV3UlCviKVdj93S/j6RW/kTr7T3FVyaxZHdiW10lxmfi7esJqns7KA+ITM4Eq3a2ZoY4N2HkmW8yZMKt5Ewi/IAwRUdhafKSZ04toTN08Gidf09n2AY3JQlKUJTLCQQWA3C5U2pbfBuI4XJnpUpB7tTqNg6GYEEjdv04R49VpXR1Ce7mFaPzXBvoeIi6YbjRNOqa7BsoD6EAg/wA6RW9cUtfY6XhU6UFgJAmNskl3G5STweFuG0i0zQqYf6aUhOjEZdp31Lk7otk/Eu8RLQLTjkI65VkjxDeYhZjVHOMhalJS4S4KCM3NKm3sesPWui3vsPLo2vLGVST8pUGSDdw+iTysLxlfMXJaeGWlPzZQQ3Fn1B9esLaOslpZE83bMg3GYHckjmLpOhPOH1CuWpB7sqQ+yQoBSCObe7QUQBJxtMxaSlzl2k6gg6+sXDCKjPtkMVhKmHMRUU4BLTORk0WtAUkKYEEh2Go13RdEJyzSAGACQG0DBgI18Eu2flpnMFoV00sbdvvKhmVbLwtptVj8x9BHRe2EQpvLT/N0bjUhQ7sdYyEayFEC1qNPGDYDxMtl8faDQ2Akp2FdTFTnU6ld2pKCWdlBzlfVwNzRbKU7CupiormzJSULSsgEMzOCX04PcRl5f8tPH2MmT+6ADOWPW+nuYpE+epdbTpUnvAlQUUO6WG0SdwGhJ6xaVoWylrJcuG3tvZrOYq9JVIlT+8UohKpZl5gLJYj5muQSln6Rx28uudLZNxAzKgIZwU92LWAvZuZLnoBE2JURkkmkdanzEZbgsSflAJLJFoAoaCanNNSQSLbNgQrrx4c4sNBMCRksJm8qOUKWNUkgvxZjf1eP9Tf4SVlBNUpE6aCCUgkgKYHm/wAr6X1YQOjsdNqqnvk7CEpAClGxYPYC51fhFkr63vUBLBNwlQCnDKUkHKo3DNYPvfhE9FjkuWkJzIFz86yHYsWSx4Ndovicp56Qf+ndyl1kTGYFkF/B9YWSKlK1PlABOh1A4HnD2pxaSQpYLLLgp1Ba/QcX5QvwqvR3ihLlCaSokbJtcvuI+sFsKBcQ7JSJrGcZgBuyEAjzIewLaQqOCoCRTyQWBJPeMGBvtEs5JJi31WLTUElMosCxcIUgngch2fGMq65M4lC5bI7t1hRByGzM+in4NuiuKQFfZRAUmYqYxSczZnJsAwIO4ixgHtPIlrAQFnO7oXZyzbCwmxBexHG3CF+HYhNQlSFSpakAkZksFciSL/LfSF9RioUr8qQyRvLWD9WeFcvh+v0vxerSFJTkC2OYsMzaaW0d7tuixUUiXOQJ0okWZQCsqkqDukh9IqmLUeZUuYEqSq7qAG1ozH8VjaGFBXKUboSouAVMbndwY8jE2no5l0G0DdwpOpcu4ytyeLiJjVCuYHvFIlTFidKTKSplLlku6jZVx068IuE1xP47IbzMdHhY+U0nqcdN0LadW0vr6gQduvCynQFFYI3j0je9sY7pxsMeKvUxkcyLA/qPqYyA1mJgXEvu+PtBZTZ4BxFV09D7QUAEH4Z/uhPIlZ6XTRlf8SD6PDZBPdq/u94DweYkSHVoE36cPGJvJwgxIkgsfu2A3cfHSPP6iWCFy7g5h0ZQ/d4vU5TGz+F+XjFVxbDlKWspFnvzjzr27Y9Ko6SVTozbYVYbQ+61iLXD/UxX6vOqYpaCQHffq7gRzLxNSpUqUTmSkWVxzAcee6CpCCjXfcHUAi9+nDrDt2WiidiKlFCVEpzqB+Z7n+a8oap7GSZpdNUHB+UJJNtzEgHz6RtcmWpUsIlsXdydnMoHZSHOYFRBHBusGSKypCssxzLYuCkIAHQpA3boc1CvJHi1FMknKD3iSSAQGLhtkpN0ljz6w0kVIpZCJq9uXNfMA4KVA3uLgjVxzjXafEvhcVFSAk7zk+Y9ASB1eI8Mx1MuT3U6WmZLUSdosCdxB3G7H/Jh8DlN/wC7pSgVJCUJTdGZaipRO9iY5q8YkmVlRmLnMslaAqYd2Y3LdGblA1bUSJ6Mv2WSR+RJBTzSsNfoS8JEYCFEpSpSQk2BO024No+vlC3+j0ENXNTMmKsUzC4yhmtYdANOUT0gfQM+m/ziSeyVCWCSQlTvfeQI3RC4eza8XESpBimJ5mS2XKx0LuNz63BhxICVlx99CQpt6ncHraEuM04zP+IP5afQDygvC6ruyEkgOHT0P7Fx4RcqLD7CEzDUolqIIG0ogAEhIJAJ6hIPUxZ6k/GSfy+8V3snUDvlhYAWdDvIZyPf/UWGrT8VPMehEdXh/wAufydjDcQJTJ+Ivw94LBtAkk/FV0HvG1ZRwhblQ1ZRjI2hTKV+r9oyEa0BNoVYqraT0MMu8tCvFrlPQ+sOiApSvhHor3hRSJH2djwS3Mggt9DDRBaQTyV7wtpZ0s06EKUUEMp21/xu8Iz8l1F4TdVioxDLqSGdxq3+YGVXDKQN+/3h3X4PKnB2c6OksbcfDjFXrcOmSlFAVm4cW0v0jj9f06dm2G0jotqDxto8GTZ7oKd+utwQfru8o3hNKpEm9zqY6qKfMm1iIeU0WNAIQQXKz1SwVx1iSs7RzUpCVuvoCpR4MWJEQLl6gge3SJZUwvl2gQ1gbHo3T0jNWyqdXLml1JUjcAoEbO9uEH0bKGRYeWdePg+944xebsuynB524u+kc4ckl0fiv/OloDNZM+XTIyyyS7m4YJG53N1Xa0KkYuJeYkOVFipjs845r8IIW+fTgoEF/wCac4G+0oOwkMbudAPE67oDaRUZ1kpLnR2PF9+sBzMdSheVSVKO9mIJPUwWioCASBo/juhBT1Ke9JUBd+Wt7Q4VplS55qlTFnIgEtvcvYRhxRJJCbsS1r8wONxpDanlSloCbFI12mI4343gdSDIWUgd7LBt+MA3u2pBP0jSY7Rbox7I1U4T0qWhWVjc6B3HgW9Y9Cm06ipKgHSxuLtpFBo1maxQt0uygRtAcD4b4t+H1s6nS6Xmy/wn5h0O/oY18d1GXkmzpCbQAktOVzA9YZU1dKqJZXK+ZPzI0UPDhzhTPnhMxzozfUR0b3NxjrThamWrr7CMjbgzFeHpGQjWdrQFV0apimSHtruF95g14PTLswh0oQJwrKnIov0sL/X0iudtMGUtCJcs92lAcMLP036Re5iGLmFOIz0l3GkZZzcaY3VUkV6ZcsBOoAcEsHAu/jC3DpJWszFXfT9+jmLBWSJCzmUhJI35R9YyUgNsiMcZq7a27jdPJDRqopsukGIkZQAYycmHZspwrdTJbdEUmYEuSH8z7xZBJBBBhJiNIUFwLRncVTInxYZ07AGZwQGIT0N9IDoe8K9tIQWYFJ2Ty5by0MlLeIZkxtIjS9o6mcXyuevXhAE6UAdNbv7fzjE6qgl7RCtWjwtKCVK7EQBg9EmdMVLPzAOONtWgqpU5tEWE05lT0TTqC56C5HilxGmERleFiwqiMqxGZPBmLcjxh1K7NJWlUyQSty6kkupPTf4f6i0LwdJZaWKVgKHiI4VhCqZQny3y/eHLf5ekb+v1h7PPhLXTzhMRYvodFcUK9jHqGFBMyUmYj5JguDqk7x1BiHG8Dlz5feoAZV+ihGuxpyd7Tq/8iH4Gyh/OMOTVK3cOKDBES1GaNWILBiQdRwOkLa+m2kq5EHrx+kP6GoAJSYXViQTNTvSSR0ICvUfSLSQqO2puAjUc95tFuA94yKJaSqGtOQwPGFWWDJKtgNwgy/Yiaul3EAzadOjCJZpUekcypJOsTeTnBVUYQlW6AlYEQcw9IsokXiYSg0R6r9lKqVlJuD5RAquB4xaq3D33Qqm0AB0DRNmlSylaKpHHzjisIIsQfrB02gQdwgabhSNRaEFPqpuVXCOqFlqaGVXhO3e46QXT9nspcWidcq3wreNUpQbXHKK8uoUoskE9BHpJwYDUecbGFpAskeUFwgmVUGiwdZILHxhrNwcy2UdAQSeW/wCjxajLAGkTfZhMlqDagj6ReOMRlaY9i1q+zTKdd10y8o1vLN0H/iW/th9MmDIHS4Oo/bnFf7LzWmyZm6fJyL/XK482K/KHzMVJ4RpKzpVQUEyVMaW8yRMLEbkg/eG4EcP9xHNT3K5U3/615V80K2VeGh8IYSJndL35FljwCjofaNYnSuFJP3h6W9IUOmGRlkbxpAhvNmfpS/iFh44oJ5XKlLOrZFfqTs+z+MR0896ueOCEf/owwr6gM39o9YyBp085td3CMiiXVBhhSJ2Q3T6wvSd0GYfP2lJ3jKfAv+0VkmCShxeJAiOhLjsC0SYVQiNS2gmYIHIeFYaJU190AVsjfDIpa0CVSDC1weyhSd0aKOMdzZCuEDsRqCIhYdcgZw8NZdLsh7njo/hAGQqPSDJc0+MIOJ0iBlIgyZNJ3RApLwwXqkuWaD6ShZP7xLTUl3aGkinDRWMTlVZwqYZaClVu4qnB/JMykjyWuLPiMtlEjUiFGNU7SprBnUCf+AEOFTs8qWvikHzDwUgyGWgpPTxjpas0tL6jZPiGjVMh3aOjLUCeBB6uLiD+gFgyykTEs4zBY8dk/VP1gahmXqZ28kjwSAPWC5BylZ3ZVH6g/vCeWsikL6zCPNanPqYKZYtQUx6xkdVMkbLW108I1GiF2SbxDST2qyNypY8wSf3iXeIW10/JOC/w5D4Pf6Q8uii3ILiNm1o5lLG6NqVEm5PCOFyrx2kx2IAg7oxncvElyY0E9YZNJpRC+soAXhqotA0xXGCyHKW0eGpu+tmhgijSNwjUkh4mSq0KSHaXVFE5cWjiXh3GGhaNEQvUeweXTgR2lLAxtUyOFKcGGRRi4eXM6j6ARJgZzUsr8uZP/EkD6CMqkvLmDn7XiPswf+3bgtXqTEXtXxqnmlCiOcMF1rht5hXWzGXpE9PcvwiejCBOYLHFJT5j/BgHtBMCUSUC22k+H8MOJEwDvBwJHnf3is9oZzqB4FI+sUA9WbCMgbEFEoSecZGkZ1fjCPHTr0EOgbQjxz73IJiqIsuB1maUniAx8P8ADQzyE6mKn2cq2Vl/EA3Uf49ItQXEQ67Slo0/GNFcaRMhG7RpGpsskWjoC0clbRSUa0qgdTwUme8cqYwjQy5UbTJUC0SJEToEMkHckeMdBESFUaXMg0ECkPAk1w7Qe7wPPpwxhWGAQsGWt+J+jQB2ZmfBX/5D6CCJCWlK6qMB9mlMib+v1CYzq3GLzmIOj2gmmO578eMZMyzCUnSJpdBox0H0iTBzVsqYenoP2iu4muz8x6iHuNTMqyl7kJfwf/EVzEUgh+cXJwm3lJUh0+P7xuOpos3OMi4VXBBsISY+LLPSHEk2hTji2QvwiklE+rUhPeJ1QMw8Gi74ViqZqAsKDEab0ngYoeID4Uz9JaOcKbKH1idbp71HpZmjeQAN7x19pSN4imT1bMKsXtLH6kwrNHvb0r7S+kcTJgMeIdsKpcvuykhIKWClFgVPoTuYEHxiXHMHNNkWmYVpWLmzhTA2I1Sd0TllZvhUxl1y9m7xo4FQBqY8QlOre8GS6RZ3k+BjP8v8X+P+vaUVg3xOisSd8eIfY17gTdtFM7t6xAZKuDb9FXHLjpFflv6T+Oft7pNmB+McKniPC9t2vbkY5WFmxUfMwr5f4f4/691VMiGoqWQSY8KmKWPvHzP7wSMLWqnVOzhwFEJ3MkscyibWBOm6HPJb1BcJO69Xo5mZJAv8wPmYAweZlVPT+YekUTs0o9wC+qlMQRe+trcR4Qxop5D3Lvq54/WCS5FbIuEwsp0s2huBG52Ny0JLzHLaIuf2EVSrVswOgbJb8PtB66HtsVPxAzZj3A5ly3M8YzEPlgaiNgWjurU6TyeNOojujAtxGQPKUXjIUOrmktCTHlWX4RkZGiCnFj8Ff6D6R3hQ2U+EZGQY9jLoxqTs+Ihbi5+H/ej3jIyDLsQn7R0SVhLvtJKXDOA92cHV4jkSs6UpWpcwJADrVmNrAcALCwG6MjIwz7rXHodSAJUQEp4WDQ3pgNY3GQoaVFOnhvfU8X9Q8bVRobR9N5s1w0ZGRRITKActz1gOrUBdhGRkKnAdSgKsw5FhaBUU61pUETMiFFygoStN/myvcObs5FzGRkTvQE0swKzBmylvpElEdRzPqYyMjXBGaaqSzb9Y4kjZH6faMjIMuxiGpJp04CJ55eWrxjUZBeijKdZduQjUZGRMU//Z"/>
          <p:cNvSpPr>
            <a:spLocks noChangeAspect="1" noChangeArrowheads="1"/>
          </p:cNvSpPr>
          <p:nvPr/>
        </p:nvSpPr>
        <p:spPr bwMode="auto">
          <a:xfrm>
            <a:off x="765175" y="465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3080" name="Picture 8" descr="File:Zeus Otricoli Pio-Clementino Inv25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2973918"/>
            <a:ext cx="2282825" cy="34763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2" name="Picture 10" descr="http://images2.wikia.nocookie.net/__cb20110516213655/olympians/images/3/3f/Herme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0682" y="2957327"/>
            <a:ext cx="2895600" cy="34929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264424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Immordolatry in the New Testament</a:t>
            </a:r>
            <a:endParaRPr lang="en-US" dirty="0"/>
          </a:p>
        </p:txBody>
      </p:sp>
      <p:sp>
        <p:nvSpPr>
          <p:cNvPr id="4" name="AutoShape 4" descr="data:image/jpeg;base64,/9j/4AAQSkZJRgABAQAAAQABAAD/2wCEAAkGBxQTEhUUExQWFhQXFx8aGBgYGBcaHBkaHRgZHRwcGBkcHCggHR4lHRcYIjEiJSkrLi4xHR8zODMsNygtLisBCgoKDg0OGxAQGiwkICQsLCwsLCwsLCwsLCwsLCwsLCwsLCwsLCwsLCwsLCwsLCwsLCwsLCwsLCwsLCssLCwsLP/AABEIAQoAvgMBIgACEQEDEQH/xAAcAAEAAgMBAQEAAAAAAAAAAAAABQYDBAcBAgj/xABFEAACAQIDBAgCBwYEBAcAAAABAgMAEQQSIQUxQVEGBxMiMmFxgZGhFCNCUrHB8GJygpKi0TOy4fEVJEPCCBZTc4Oj0v/EABgBAQEBAQEAAAAAAAAAAAAAAAADAgEE/8QAIxEAAgICAgIDAAMAAAAAAAAAAAECEQMhEjETQTJRYSJxwf/aAAwDAQACEQMRAD8A7jSlKAUpSgFKUoBSvkuOYr2gPaUrw0BFdINvRYRVaQOxdsqqi5mJtc6cgBXmyukUE6lkexXxK4ysvqD+VUnphtmOfFLHnK9gXF+7YkAXPfUrmBFh71jgxI0drSHS0iIySgeaHSZP3T+7rrXnnmadIpGFo6Vh8WkgujA+lZhVBxG0UVhd8j+IFyVRgBquY2IbfobHQ77Wqd6LbdEqtHI6mWO1zYqrK2qMobWx3bzqDWseblpiUKLFSvAa9qxMUpSgFKUoBSlKAUpSgFKUoBSlKAVFbc2uIFAGsjeBfzPkP9K29o41YY2kbco+J4AeZJAqo4K7lp5hmkbwga2HAKOQ4c7+dSy5OK12bhG2YmGIkHekY63LX7MfFdbDlurQ2L1jRDEPCAzYeM2fEM17HW7FRfLHpo3H3vVr2dsl3IkxAsPsxaWHnJbQny3DzrjLbNOzdoSK4uQT2TXIVVZiyqF8OR1JXd3Te1rVGMZQXJm5ST0j9BYadXUOhBVhcEVkNUbq32vo+GdsxW8kJJ7zRk6hr/aUsAfUHjV5Jr0wlyVkpKnRxnGbRiixU3aqR2k8oC2GoDm++y8Qd/GpBUUKcRgZGKKbzQZbj9o5N555VPDS+47fTCZJJGjkw7lopO0JsuUK91VlYNm1CgEW/Cs+A2rltYKEAGgFtfz0rwy+R6I9FcHSOcuU7RDlb7qkEad0dnY5Qcvf+zxWwrOMUHjWztAqrnaWRA6Nd7FYxmFlXveHuDeAQQTq9I2VzMyraUdxiQuQISGtYauzG2p3C45VY+inRJ54oJ8RI4Kt2qgM2Zrj7TnvZSNMu63AaWpGF9GHKmW/ortMYiDOtiFYoCNzBdARzqZrDhcOsa5UAUch56ms1euKpUSfYpSldOClKUApSlAKUpQClKUArw17UD0w2x9HhsptJIcqeWneb2HzIrjdKwiG2/tA4mfsY7GOM6/tOOXkNR638qltlQ5nA1tHqb87d0fn7CoDYKhF0Hod/wAauGxk+rDfe19tw+QFeWDeSdsvJcY0jfqh9bWwBNhxOukkN8zWuOyO/Mv2gCAbcs3Or1JIFBLEADeSbAepqBxPSOF8yKjSqRlJAAUg6EXY6j0r0SlFLZFJvo5DszHmAq0WZ2Q915LZgAc2VVBPd1ILMbkfGu5bI2guIhjmTwyKGHlfh7HSuL7Q6JzK8hiCtFclVLWYLvAbTKSPXh7VsdH+lOL2ZA8XYDEKZCyDOUKBrZl8Jvdrt7mvPilUnvRWadLRaesXZ9phiHjcw9kFZ0CHKyuSpa/eHi0K243qm4babFgq68L/AN60Md1oYrHt9HeOKGFz3lAZnNjcAuTpqBuXhUrsmIpJZrBmAtcH4g+nGuZVUtDHK0WvZGy45njhcEixkccGC2Fj5Eke1dDUVzjC4nEw5p4I0kYgAq5I+rFicpB8W7Q76uWwttriFBylWIvY6/r0NjVcU41XszOL7JelKVcmKUpQClKUApSlAKUpQClKUB5XOemsnaYy2pWJApF+Ld5vlkro9co6wNl4vDzviYQ0kDkMwUZihsAcwGuXTePesZPiajpm9h5iAVQEkmwA89fhap47Uny2UJEoFh9o2HnoPlXPNldNEXvWBJFt405jyrZl6dINwHxFeX+S6Lcovst+NiaS3bO0ltdfD65RYVinZIFzWGWwJH4677a3qmS9Mnk0QZjyXvH5VXek208f2MhOHnERQq8jRuFVTpvI5cdwrPilJ7NeSKWjqU2OSSK627/d05cTpyW59qinwwZnutwTfnusG19DVa6AY4vhgx3ocg+TE+gFh/F5VbYX0y79L39zf5EfCstUdT5I1MFsCEvmZFD7msBqQbZvUj8qs02zIrAAGy1CzoyHMDfMunqFv/amzOkDz4WOY3XMNbAG2trG/HTUVnbNUkTM8tgEUWvoOFhz/XnWvE9mBQlbE6jQ6rv/AKRvrTV2CZ3td7ZU3aHcpPNjqTwUHkaz4E301uLsTzsza+9wa57O6ouezcSXS50INj7Vt1VcFiClmU+o+8Bp+jVnhkDAMNxFx6GvfinyR5Jxpn3SlKqYFKUoBSlKAUpSgFKUoBXlq9pQGpNs2Fzdoo2PMopPxIrxdlwjdDGPRF/tW5SlA+EjAFgAB5C1a+1oFeCVHF0aNlYHipUg/KtutXaa3hlHNGH9JoDg3R2RY4ERed/LvE2+QFXvBZSoYnVieV9wFcq2TiLQi51yXA/ZRIlPzJqbwOIKMFvpICym/wBpTZr+wHxHOvFOJaEqOh4ibQHTuNY3462Py19qhsDhwHZIx9WHZynBnYgsB5Fr/wA2m4VGR7UsrpcXYkZeIILI3yCn+Ks0+JaOMICplksoFypIN87gjUAC924A3GthUqK2TGGxPazFrjJEDY8C3FjyUAGx+6C256+sJin7PMBZpT3b71jBvnbkTe9v2lFQjmNgsA/wkBeZ23EWF1bkrcRwTui1xaQw+2/ESrEyaRqB3iNcotzYksRwuBwrqWw3o2ti44OvZrujOQa20Tu7/Mgmrp0ZkJiynerEex1H4/KuHdXu2tbNoSST7nWw8ta7JsXEhZRr4xb31K/mPeqYbjPZjI+UdFlpXl69r2nnFKUoBSlKAUpSgFKUoBSlKAUpSgBqidMuljRu8UQuqC0lsue5F8qhmF+6R4QSb6bqvZriPWdsknaTPKPq2VHiv4SwXK1+6wYiw0Km1xzrE+jqICXZgdQ+COa17xSDvLfRkDi9gbD7w0Go448LsjEsqDs5FysGQyKVA0sySX1ykAd4X1CmxqZw2GkYaGKwGubtl+aMv+Wt+DGMpyh8JfkHxDE+gy3J9687bNpIiMJsudGaV4na2qpHeQscqr3sl7f4anmSTWhPjzG7NJbt3GU3NsgvpDGN9hoXbicqi9qvAlxAFxGjjfuxEVvRiprXOIWayS4eZXU3V0YTGNuDIX749LWO4gi4rK/Tb0UqbaOZUiVu5fM53tKb7lA3gHe3hFgLnfV86uNmPPiBOy/VRAlTwLnQAc7A3v5DmK14pYp80U0SJOnjBg7PtFv/AIqRsuYKd5GoBzA3FjVq6A42zPBmGUDMg0594i/eGp3EsNNDwFIVyqjDTq7OZ9PtjHAbUZ0FoZ/rU5BiT2i+zd70YVeNkY3PCHHiWxHqNanOs7o59MwThB9dF9ZF5lfEv8S3HrY8K5t1fbXumUgkD8KzljUrO436O44WYOiuNzAEe4rNVe6K40ZTCb3UkrfipN9PS/zFWGvTCXJWTkqdClKVo4KUpQClKUApSlAKUpQClKUArnfWvt9FQYYAGRu87EA9mnkeDNb4X8qu+2NpJh4ZJpD3Y1LG2823AeZNgPM1xPGM2ImeeXVmObLwvpZR5DQD09KxN0gQkeDZwSELFRfL8gWPrpb9DYxsOIhwuIYYmRGgTDuFXS6yuIz3gN4ZXPuKtmw8GFBNhdiLn0BGnlqf0Kg9qYsSB+zIYzNHGORMLGQtf7uYo3Kx868/OmbUdHzgcLjTZvpMqjLiG8RYjs5ckai/Fsr6/Gvp8Tixh0llkjcZpEZZI0bvRO6NYkbu6DfzqZ2PMgTQkoI1RCd7KPtnm0jEt7itfaGA7XKjXygkEcLuQX9SFv7g1xSt9FHGkQeOYShWyLC6ElJInYZWAubLltbQgjjXQurPZkzMcXMMndKKAwYOSVzOvEL3bWIGt/euSbEUqLb7EnzLksfx+dXvoP3DJGPDYOBy4G3wHwqsGmybTRbCK4ztnYowW0pVXux4j62PlcnvqPRjf0YV2eoXpV0fTFw5D3ZF70b/AHW/sdxFUyR5KjMXTKjhsUcqkGzpqDx9P1zq8bG2kJ4w43jRhyb9a1yzBTyRyNDMuWRdCD8rHiDwNWXYGO7KTMPA2j+nA+1eXHPhKmeiaUlaL8KV8g6UZgN5tXtPMfVKUoBSlKAUpSgFKUoBSlKA5t1q44u8OHDARp9dNrvse4pHIat7Lzqs4QC4JBvvy8cvC/ru+PKsnSiJji5UZs7KxdiQRckjs9OWm7doK14ZUiJUv9Ye8zN9oi1yTuGlgBwFrV5pytm4oidr4+XGTNhIHCxrriZdQoW5urG/h5gEXtbdcjagwayBez0w9rKWHfePeWa1rdqe8R/6YjW3e0h8Hs53wsMS3VJ3MmJK+JhvC35WzacwOZq7R4hY1Z2UKoFiPMncBvJLZVA9qy2ukaS+zRBcyJH/AIdwZAtu8sKL355BwZiQiLwuxPIbsK5hYXAsTbjrYBQediVv71WOjW1Hk2hI0liZ43jZfuIGGQDhpk3cbk1ZsdjRHrcIBpfkLW9zesSfpG49WSgkA36njb5e1THQtj9Jk5CK1vRx/rVP2Ft2LEFokWRZEALK6jcTa9wTfdVk6J4sJjQp07RWTX7wOcfIGqQ1JWZltHQxSvBXteoiV3pf0cTExlx3Z41JjYAG9tcjD7Sk8K51JtLs5AR90G1tHW2th+ybi1dnrkXTrDGGZMNa0U86vG9rmIZgZMh4HhbkwqGaF7KQlRcej+1kki7KR7Iw7jZypt93MCCCOHlUZ0pimiVZEm+kwxsHKlh2i2v3u7pKBfdYEWv3jVB25h8Xs6VouxOIhfvQyKDlN9ADYECtvC7VaRDHGwjnhJMqIATKADfsXYDiDfTduqfKSXFo1Su0dWw3SSNxhiuv0gkAXsVKqS1x5EWNTYrlXVztOTFSoTGWRCe/e4BGhOqgjUEefDSuqivRjk2tk5Jej2lKVsyKUpQClKUApSonpVtYYXCTTEgFV7t/vnRf6iKA5P1mbZXEbQWKPdhx3mXQtJfw3GpAOlv3udVvFzsX7YuwygZdIyWYHuhbqdL214+lRWw5M0krsSQTdmO83JJv5kkXqUnjuQ7jcT2ac/X14nhurzvYsmthbRYlIsoz2a9jqwF7kC2neuPPyrV/4gcXiFSMkQwTr/8AJIjAluWVRqOZN+VoPEYh0WSSM5WyEAjzIAt/Ca3+r8BcNIQLt25X0BjisfkfhU2krZWLbPrZWVMYAToYJL35hlI99PnVgTCI8/bOS+XwK1sqiykWA0J1Gpudaqm1HlglR49XUupFsxy5VvoRxUg1a9kSlwud8xAIZrDU/VgA2AGm7dwrHdM3rok9obJimjKuAGy91xoylgAbEajd8qrXRzG4ntBBGhkkwsls6hmZsuozACw00Jvr5ValPnqWv8/9bVfOiU6vhxbg7qfUSN+VqtCPLROTol4WJAJFiQCRyPKvulK9JMVU+k5wmMZsDJKExKkPHvDK9rqyX0bRtQOBtVsqidY/Q9sWjNF4yNN91cDuuttb2AU21tbTSsyujqoqeKx85Q4PFGSGWMkgC3ZyDUBuZU2NraX1tvqq7S2bLhcS8iEG7Z10a+ViDqARmK3PHhpXxO808kInZ/paK0U2Zwwyofq3X7r3LAj13Ve8FhUeNUcZ8trE7yP715m+LKJciT6vcekELGZ1LuFNl1LXzHuqLnLqACavWy8d20YkClQSbA2vYEgHTna9c72P0daSfKsixxnV/F2jL91T4VGtrjXU10yCIIqqoAVQAANwAFgBVsbb/oxJUZKUpVTIpSlAKUpQCuQdfO3QFiwgOv8AiuPLVUB/rPsK6/X5j6x2nxO0cS4jkZUkyEqjEIi2VcxAsL2Y68zWZdUBsHCBYlY6371vMm4J9BatjFPlBLG7EbhvN/sryGm/zrNhmAFh9kWPtyrWdV8TaKNW5nfYX5+XnUQRwuzL2hCljdV3CwUgAe547zUls/BSxwSRxSyRs0iucoIvl3pe1xoL3uN1uNQGIkMjs7AaDNl5AtZF+fwB51nwm2Jp5UieQCNSXkYCxKot+8b6i4GnEmuKNs1dH0+05nk7CF23lc4vnYZratvtYVedjYMRqq37q31/lO/1X51WehMIGeS3+I2l94VCdPmfhVpM3eCDe1yFHIcWF/CPPedKy0lpGk2yXha+7du+X9j87cKleqvaeaTHQFr2nMi+QNkYezJ86isIllUeYuSd5JuSfe9U3o3tc4bGGeO987Oy7u0ic3cW+8NGHnXVNROtWfosUrBgcUsqLJGQyOAykcQaz16iQrFiZgiM7eFQWPoBf8qy1WOsbHdlgJRezSjsl5kvobei5j7Vxugcdjlu/auLl7sb82JJ/GpLASp9hirK4YAm4IIIZTre2oI8wK08dhjlsNSo/Qp0S2DPi8QEDCJMrHOVJNwNNLi4Jte9eT5PRVaOj9FsYO0UsQWQFW3bjazG2nAXq9g1wLpVLi8FImHkgcrrlMSsyOp+4wAIPEg6g23g12Toe0pwcBnDLIU1D+IC5y5/2str+dVwqS0zk6e0TVKUq5MUpSgFKUoAaiuk0pTCYhkBLdk1gouSSpA0Gp31K0oD82vlQb7gAAW1u3G3xFROIYyG7d1QpIX1NgT521rpHWZ0ciglWWNiDOzHJYWUgC7Lbdct8TVGxsYCk3W3LiVA/wBx715pd0doiJhljd+It/OwtGv8Efe9aj9nR2ikk4uRGvoLM/8A2j41ubckyrHGSBZc7673a5P4n2qUwGxXeCJLWBXNf983J+BHwo5UjiRk6LO4gUqNSWtfd4jrrv31PYLHGHu2iOfViJruTuF8w10J0FgOFVXByCWRoc57OMG4W4zkNaxO+wHKpZtgK6EIEUgd2yjXfvrkvtm1+FxbFKVRkvZrjhoQrGx8wVIqkO3YsucCyGx/dJJ14jeV9xUtsYmJTBOQrlyUN7q31bKQp53I0NjrXm3o8gLkAKRYk7geV+Z3ioyLR6OgdWW1ghfBuxJuXivutbvKPgW9zyq77T2pFh0MkzhFHE8TyUbyfIVwnZ+03EiYiEPGVGhkQXJystwpvpZibm3DlWHF46SaUPM7SPzbh6DcB5CrRzcVXsm4W7OkYzrDY37DDEr96VsvvlAOnqRUBjtoT4p0fEWsuqooIVb68SSSRbW9aWAn3A+Ejd+dSTG5IO/hWXOTO8URksOmh1PPderX1bQHtZGItlQAHeO8Tu/lqvYqOy61K7G6T4fZ+CkxExY5pMqogzObAAaXsBctqSBWsXyOTR0y1e1B9E+lEOPi7SLMpHiR7BlvuvYkW8wana9VkhSlKAUpSgFKUoBSlYcVMERnO5VLH0Av+VAci6ztqCTG5FNxAmQ/vt3mHwC1zHHYwuxBtlBqbnxBYySSXvIxkJ/aYlvxNV/Z5DTwra4aaNSCNCDIoIt53ryS/lI2no7j1QdFBBhDNNGO0xBD2YAlYx4BqNCblv4vKpraXV5gJpO0MRQ3uwjd41fydVIBB41alFQ3THbf0PCSzAZnACxr96RjlUHyubnyBr08UkYOQ9ONh4TC7RH0VlXPFaSBEssZAFmzDQFgo7tr7zx11NnYoI2Q8734W/3rT7HTMzFpCczOd7uTcsTzJr2RLkEb9K8+R2bgqZNbQCu6OAdJL3vYg5COG7U/KsmMwqgoxuWse8SSRqNBy3cKxtHaG97kMCT6m351tbaFlT0sfU2I/A1B3xL+zRktYg1pYdAW1NhflXziptzA+orJg8UM5vqCPn+jWYhklCAbi+nPWvvF40hLjU6L/rWJ5Am7UUZ84W40GvqbVRGXo+MJindCG1PM1r4bbKktFKAUPdYcxuIIGtq19qY0KllNjffy5n9cxzro/V/0JjjwbHER3lxIDOG8SLvRb7ww8RO/MfIVSEeROUqZSdmRS7MdZ1bNhibJLrop3JMN/lm3G2mug7BsDbkeKQMhGa2q8vMcx51zzE4b6FK+Gn+sw7iyhz3WjbTKw4jh5EAjhaD2Lh5tnYlLG+FkZjh5M1zYWORgNQQGAN9DYkVpScf9FWd0pWDB4hZEV1NwwuKz16SYpSlAKUpQCobpkxGBxRG/sH/ympmo3pJHmwmIXnDIP6DXGD844/EWj9q+OgezziNo4SMC4EqyN5LGc5PxUD3FR20nuo8/wrqP/h82UAuJxJGuZYUPEADO9vUsv8tQxq3ZpnYhVG63D/ysX/vj/I9XqqJ1tSr9HhUnvGbMB5BGuf6h8atLo4jlsp3etbEEdyPy5VhCgn9cq3YAARw3V5JFIm1tMf8AKSj9g6cdDe/yrSxc7NhC2pIKsfTdf51n2nL9TIOYt8SKbCxYCZT6VNFWVeTaHC41r6w2Jsdb6H51YsVGApbcB5CtPop0LxWOzSR5FXPZmckWOmgUAk2FuVajGycnRsYXHaXIzW4cayx4aeaTs4Q0hOuVQLgefBR5kgVf9j9WEESntJpXlYWzqQgXX7K2P9V/arfsnZEWGTJCgUbyd5Y82Y6k1WOF3s45o590F6AtmGIxqEFT9XCbaEahnsdTfcPflXTxS1e16IxUVom3ZVesLY+HmwryTKc0SkxspYFWNrbjqMwW4NxpVETZbY2OJcNInbw5iAXcZkbLmF+BuqW0tblXXsbhEljaORcyOCrKeIO+oPYnRNMLMZI5HKkWCGxt/FvP631OeNtmoypHz0Hw08ULR4hSpDXW5U3BGtrHmPnVlry1e1WKpUZbtilKV04KUpQCsGNizRuv3lYfEEVnrBjZ1jjd2NlVSxPkASaA/J+2GsF13Cv0F1O7NMOysPfxS5pT/GxK/wBOWvz5t0ZwttGdtByzHT8a/WGzsOI4o41FgiKoHkqgD8KliWjr7Me1dqRYaMyzuI4xa7HmdANNSTyFcR6UbdOLxLSgns75Y76WQcweJuT7+VXTrnxIEMCMO7nMh/gWwH/2X9qpmD6J59mT7QxLOg7NmgiU5dPsO536k6Ly377Ds7ekcIP6eglVL3JbL6GpyNdQKrvVx0c+kricTISVwsRYftSkMV/lALfy1YY21FQmuPZuDs+psOHjZedwPXfVfRmvZd96ldrYsI0OttS3sLD3vc1rz4cpPmHejYXBHDyPvUC72ZUmZ1KsPDqDbxDhpXYOrnBdlgIeb3c+eYkj5WrlgxKhcuXvEH8Plauv9E8dHJh41j/6caKRy7o9uFerC1ZGaZM17SlegmKUpQClKUApSlAKUpQClKUANUjrX29HBgnhOss6lFUGxAPiY21sBf1OnOrbtPHJBE8shsiKWJ9OA8zuFfm3pDtSTFyS4mWwdtwH2FHhVT5DjzvWJukCu4ly88Qj7zF1CfvZwLWtvvb41+vEvYX321r809SsCy7XjzqGCRyOt9bMAACPMXr9LXrsVSOI5H1r3xWOw+DB8RSM+XaNd/hGl6tXWsFj2ROoFltGgA0sO0QWHsLVSej2O+m9IEmAugEkg8lVOyQn2YH1NXbrYwE0+AdIVQgHPJmbLZIwX7uhuSyrpXPTOlb6ocEv/CMXlA+saQfCJR+N6qiS94Dy/Fb/AJVZepfayfQsVEWAK3lVf2DGASOeo15XHOoLBxZgp0vlG/0/3qGXpFcRA7flBnVPuIoPq12PyK1uxYplWxNxbSq9PIZMQ7b80hA87d0fICrFLHbIvHz8z5VD2UMmJgMojsSveOYjflI1t/KPjXb+ieAihwsKwoEQorWHElRck7yTzNcniw4C8jausdEZM2Dg8kA910P4V6sKRGZMUpSrmBSlKAUpSgFKUoBSlfEkgAJJAA3k6AepoD7ryqbt3rKwcF1jJnk5R+H3kPd+F659tzp7jsTcIfo8Z4RHve8m/wCGWsuaQsv3WntWJcG8JkXtZCtkv3gAwYtlHesAvLlXAdsYgIhXW5+NiB4gNAd9Sq4chi1yHO9t7G/M76+cRgu01azeoqbds5ZVdi7Ynwsva4aRo5LFcygE2NrjUEcBVowvWfte4AxRNyBZooTvP7l6+f8AhI4IvtpXq7NsQQljzBFa8qM7M56ZYrBYt54mQySKVdnQMCMysSACLd4ndyrPtTrbxmJgkgmEBjkXKxSNwwB+6e0sD6g1G4vZiubtcnmRzN/xNarbCvuNvXSimqo67PrZG2LSARhw7XUsSPCwIcEcit71edmTZkB3aWAPG2nwqh7P2W8cyNYEC9zw8LDU1Z8NOyleQOhB0IJ58xy86hkXVFMTrsiMJs4xYgq2oUlr81vof1xBqRhxPaTXJ7o1tUltFRIRYrntz4aXufnULHA8cuS282PLX/eovsvZYBtJe0WPvBjuNu6SBcqG5gXPsd9dG6D7XjjjaKWREIa6ZmC3DbwLnWxB+Irmz4ftI2AIzZs6knwsDp7cDbgTXu2MGmIwwWQWYgMBvKsLaceZFXxyonNWd4jmVtVYEeRBr7r8r/8Al5ojdGZPNGKn5WqU2Yu0M2WDF4st91JJH/puR8av5ER39H6UvXormHR3Y23TYy47s05SpHK1vRQLe7V0jBxsqAO+dhvawW/sNBWkzpnpSldApSlAKidvdHYMYAuIVnUfZ7SRR7hWAPvUtSgKW3Vhs/gki+ksn5k1hfqswnB5l/jB/FavVK5xQOet1VRfZxEo9VQ/kK15Oqs/ZxX80Q/J66VSucUDlknVdN9nERn1Rl/Amtd+rXFjdJCf4nH/AGGut15XPGgcfPV9jR9mM+jj8wK15OhGMH/QJ9GT/wDVdoNeVzxI6cNk6J4sb8NJ7Lf/AC1oSdFp1NxBKhvqOzex9Ra3voa/QNe1zw/os/PJ2ZKAyP2irmDLYkZSDv3AnefLfzpOwzE3tr6V+hbVjfDI3iRT6qDWfD+muRwGFxpY3J5a1YtmdE8XPqI+zU/akuunkviPwFdZjwESnMsaK3MKoPxArPXVi+2c5FL2Z1cwLZp3aY8vCnwBufc1bcFgI4VyxRqi8lUD8K2aVVRS6M2eV7SldApSlAKUpQH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AutoShape 6" descr="data:image/jpeg;base64,/9j/4AAQSkZJRgABAQAAAQABAAD/2wCEAAkGBxQTEhUUExQWFhQXFx8aGBgYGBcaHBkaHRgZHRwcGBkcHCggHR4lHRcYIjEiJSkrLi4xHR8zODMsNygtLisBCgoKDg0OGxAQGiwkICQsLCwsLCwsLCwsLCwsLCwsLCwsLCwsLCwsLCwsLCwsLCwsLCwsLCwsLCwsLCssLCwsLP/AABEIAQoAvgMBIgACEQEDEQH/xAAcAAEAAgMBAQEAAAAAAAAAAAAABQYDBAcBAgj/xABFEAACAQIDBAgCBwYEBAcAAAABAgMAEQQSIQUxQVEGBxMiMmFxgZGhFCNCUrHB8GJygpKi0TOy4fEVJEPCCBZTc4Oj0v/EABgBAQEBAQEAAAAAAAAAAAAAAAADAgEE/8QAIxEAAgICAgIDAAMAAAAAAAAAAAECEQMhEjETQTJRYSJxwf/aAAwDAQACEQMRAD8A7jSlKAUpSgFKUoBSvkuOYr2gPaUrw0BFdINvRYRVaQOxdsqqi5mJtc6cgBXmyukUE6lkexXxK4ysvqD+VUnphtmOfFLHnK9gXF+7YkAXPfUrmBFh71jgxI0drSHS0iIySgeaHSZP3T+7rrXnnmadIpGFo6Vh8WkgujA+lZhVBxG0UVhd8j+IFyVRgBquY2IbfobHQ77Wqd6LbdEqtHI6mWO1zYqrK2qMobWx3bzqDWseblpiUKLFSvAa9qxMUpSgFKUoBSlKAUpSgFKUoBSlKAVFbc2uIFAGsjeBfzPkP9K29o41YY2kbco+J4AeZJAqo4K7lp5hmkbwga2HAKOQ4c7+dSy5OK12bhG2YmGIkHekY63LX7MfFdbDlurQ2L1jRDEPCAzYeM2fEM17HW7FRfLHpo3H3vVr2dsl3IkxAsPsxaWHnJbQny3DzrjLbNOzdoSK4uQT2TXIVVZiyqF8OR1JXd3Te1rVGMZQXJm5ST0j9BYadXUOhBVhcEVkNUbq32vo+GdsxW8kJJ7zRk6hr/aUsAfUHjV5Jr0wlyVkpKnRxnGbRiixU3aqR2k8oC2GoDm++y8Qd/GpBUUKcRgZGKKbzQZbj9o5N555VPDS+47fTCZJJGjkw7lopO0JsuUK91VlYNm1CgEW/Cs+A2rltYKEAGgFtfz0rwy+R6I9FcHSOcuU7RDlb7qkEad0dnY5Qcvf+zxWwrOMUHjWztAqrnaWRA6Nd7FYxmFlXveHuDeAQQTq9I2VzMyraUdxiQuQISGtYauzG2p3C45VY+inRJ54oJ8RI4Kt2qgM2Zrj7TnvZSNMu63AaWpGF9GHKmW/ortMYiDOtiFYoCNzBdARzqZrDhcOsa5UAUch56ms1euKpUSfYpSldOClKUApSlAKUpQClKUArw17UD0w2x9HhsptJIcqeWneb2HzIrjdKwiG2/tA4mfsY7GOM6/tOOXkNR638qltlQ5nA1tHqb87d0fn7CoDYKhF0Hod/wAauGxk+rDfe19tw+QFeWDeSdsvJcY0jfqh9bWwBNhxOukkN8zWuOyO/Mv2gCAbcs3Or1JIFBLEADeSbAepqBxPSOF8yKjSqRlJAAUg6EXY6j0r0SlFLZFJvo5DszHmAq0WZ2Q915LZgAc2VVBPd1ILMbkfGu5bI2guIhjmTwyKGHlfh7HSuL7Q6JzK8hiCtFclVLWYLvAbTKSPXh7VsdH+lOL2ZA8XYDEKZCyDOUKBrZl8Jvdrt7mvPilUnvRWadLRaesXZ9phiHjcw9kFZ0CHKyuSpa/eHi0K243qm4babFgq68L/AN60Md1oYrHt9HeOKGFz3lAZnNjcAuTpqBuXhUrsmIpJZrBmAtcH4g+nGuZVUtDHK0WvZGy45njhcEixkccGC2Fj5Eke1dDUVzjC4nEw5p4I0kYgAq5I+rFicpB8W7Q76uWwttriFBylWIvY6/r0NjVcU41XszOL7JelKVcmKUpQClKUApSlAKUpQClKUB5XOemsnaYy2pWJApF+Ld5vlkro9co6wNl4vDzviYQ0kDkMwUZihsAcwGuXTePesZPiajpm9h5iAVQEkmwA89fhap47Uny2UJEoFh9o2HnoPlXPNldNEXvWBJFt405jyrZl6dINwHxFeX+S6Lcovst+NiaS3bO0ltdfD65RYVinZIFzWGWwJH4677a3qmS9Mnk0QZjyXvH5VXek208f2MhOHnERQq8jRuFVTpvI5cdwrPilJ7NeSKWjqU2OSSK627/d05cTpyW59qinwwZnutwTfnusG19DVa6AY4vhgx3ocg+TE+gFh/F5VbYX0y79L39zf5EfCstUdT5I1MFsCEvmZFD7msBqQbZvUj8qs02zIrAAGy1CzoyHMDfMunqFv/amzOkDz4WOY3XMNbAG2trG/HTUVnbNUkTM8tgEUWvoOFhz/XnWvE9mBQlbE6jQ6rv/AKRvrTV2CZ3td7ZU3aHcpPNjqTwUHkaz4E301uLsTzsza+9wa57O6ouezcSXS50INj7Vt1VcFiClmU+o+8Bp+jVnhkDAMNxFx6GvfinyR5Jxpn3SlKqYFKUoBSlKAUpSgFKUoBXlq9pQGpNs2Fzdoo2PMopPxIrxdlwjdDGPRF/tW5SlA+EjAFgAB5C1a+1oFeCVHF0aNlYHipUg/KtutXaa3hlHNGH9JoDg3R2RY4ERed/LvE2+QFXvBZSoYnVieV9wFcq2TiLQi51yXA/ZRIlPzJqbwOIKMFvpICym/wBpTZr+wHxHOvFOJaEqOh4ibQHTuNY3462Py19qhsDhwHZIx9WHZynBnYgsB5Fr/wA2m4VGR7UsrpcXYkZeIILI3yCn+Ks0+JaOMICplksoFypIN87gjUAC924A3GthUqK2TGGxPazFrjJEDY8C3FjyUAGx+6C256+sJin7PMBZpT3b71jBvnbkTe9v2lFQjmNgsA/wkBeZ23EWF1bkrcRwTui1xaQw+2/ESrEyaRqB3iNcotzYksRwuBwrqWw3o2ti44OvZrujOQa20Tu7/Mgmrp0ZkJiynerEex1H4/KuHdXu2tbNoSST7nWw8ta7JsXEhZRr4xb31K/mPeqYbjPZjI+UdFlpXl69r2nnFKUoBSlKAUpSgFKUoBSlKAUpSgBqidMuljRu8UQuqC0lsue5F8qhmF+6R4QSb6bqvZriPWdsknaTPKPq2VHiv4SwXK1+6wYiw0Km1xzrE+jqICXZgdQ+COa17xSDvLfRkDi9gbD7w0Go448LsjEsqDs5FysGQyKVA0sySX1ykAd4X1CmxqZw2GkYaGKwGubtl+aMv+Wt+DGMpyh8JfkHxDE+gy3J9687bNpIiMJsudGaV4na2qpHeQscqr3sl7f4anmSTWhPjzG7NJbt3GU3NsgvpDGN9hoXbicqi9qvAlxAFxGjjfuxEVvRiprXOIWayS4eZXU3V0YTGNuDIX749LWO4gi4rK/Tb0UqbaOZUiVu5fM53tKb7lA3gHe3hFgLnfV86uNmPPiBOy/VRAlTwLnQAc7A3v5DmK14pYp80U0SJOnjBg7PtFv/AIqRsuYKd5GoBzA3FjVq6A42zPBmGUDMg0594i/eGp3EsNNDwFIVyqjDTq7OZ9PtjHAbUZ0FoZ/rU5BiT2i+zd70YVeNkY3PCHHiWxHqNanOs7o59MwThB9dF9ZF5lfEv8S3HrY8K5t1fbXumUgkD8KzljUrO436O44WYOiuNzAEe4rNVe6K40ZTCb3UkrfipN9PS/zFWGvTCXJWTkqdClKVo4KUpQClKUApSlAKUpQClKUArnfWvt9FQYYAGRu87EA9mnkeDNb4X8qu+2NpJh4ZJpD3Y1LG2823AeZNgPM1xPGM2ImeeXVmObLwvpZR5DQD09KxN0gQkeDZwSELFRfL8gWPrpb9DYxsOIhwuIYYmRGgTDuFXS6yuIz3gN4ZXPuKtmw8GFBNhdiLn0BGnlqf0Kg9qYsSB+zIYzNHGORMLGQtf7uYo3Kx868/OmbUdHzgcLjTZvpMqjLiG8RYjs5ckai/Fsr6/Gvp8Tixh0llkjcZpEZZI0bvRO6NYkbu6DfzqZ2PMgTQkoI1RCd7KPtnm0jEt7itfaGA7XKjXygkEcLuQX9SFv7g1xSt9FHGkQeOYShWyLC6ElJInYZWAubLltbQgjjXQurPZkzMcXMMndKKAwYOSVzOvEL3bWIGt/euSbEUqLb7EnzLksfx+dXvoP3DJGPDYOBy4G3wHwqsGmybTRbCK4ztnYowW0pVXux4j62PlcnvqPRjf0YV2eoXpV0fTFw5D3ZF70b/AHW/sdxFUyR5KjMXTKjhsUcqkGzpqDx9P1zq8bG2kJ4w43jRhyb9a1yzBTyRyNDMuWRdCD8rHiDwNWXYGO7KTMPA2j+nA+1eXHPhKmeiaUlaL8KV8g6UZgN5tXtPMfVKUoBSlKAUpSgFKUoBSlKA5t1q44u8OHDARp9dNrvse4pHIat7Lzqs4QC4JBvvy8cvC/ru+PKsnSiJji5UZs7KxdiQRckjs9OWm7doK14ZUiJUv9Ye8zN9oi1yTuGlgBwFrV5pytm4oidr4+XGTNhIHCxrriZdQoW5urG/h5gEXtbdcjagwayBez0w9rKWHfePeWa1rdqe8R/6YjW3e0h8Hs53wsMS3VJ3MmJK+JhvC35WzacwOZq7R4hY1Z2UKoFiPMncBvJLZVA9qy2ukaS+zRBcyJH/AIdwZAtu8sKL355BwZiQiLwuxPIbsK5hYXAsTbjrYBQediVv71WOjW1Hk2hI0liZ43jZfuIGGQDhpk3cbk1ZsdjRHrcIBpfkLW9zesSfpG49WSgkA36njb5e1THQtj9Jk5CK1vRx/rVP2Ft2LEFokWRZEALK6jcTa9wTfdVk6J4sJjQp07RWTX7wOcfIGqQ1JWZltHQxSvBXteoiV3pf0cTExlx3Z41JjYAG9tcjD7Sk8K51JtLs5AR90G1tHW2th+ybi1dnrkXTrDGGZMNa0U86vG9rmIZgZMh4HhbkwqGaF7KQlRcej+1kki7KR7Iw7jZypt93MCCCOHlUZ0pimiVZEm+kwxsHKlh2i2v3u7pKBfdYEWv3jVB25h8Xs6VouxOIhfvQyKDlN9ADYECtvC7VaRDHGwjnhJMqIATKADfsXYDiDfTduqfKSXFo1Su0dWw3SSNxhiuv0gkAXsVKqS1x5EWNTYrlXVztOTFSoTGWRCe/e4BGhOqgjUEefDSuqivRjk2tk5Jej2lKVsyKUpQClKUApSonpVtYYXCTTEgFV7t/vnRf6iKA5P1mbZXEbQWKPdhx3mXQtJfw3GpAOlv3udVvFzsX7YuwygZdIyWYHuhbqdL214+lRWw5M0krsSQTdmO83JJv5kkXqUnjuQ7jcT2ac/X14nhurzvYsmthbRYlIsoz2a9jqwF7kC2neuPPyrV/4gcXiFSMkQwTr/8AJIjAluWVRqOZN+VoPEYh0WSSM5WyEAjzIAt/Ca3+r8BcNIQLt25X0BjisfkfhU2krZWLbPrZWVMYAToYJL35hlI99PnVgTCI8/bOS+XwK1sqiykWA0J1Gpudaqm1HlglR49XUupFsxy5VvoRxUg1a9kSlwud8xAIZrDU/VgA2AGm7dwrHdM3rok9obJimjKuAGy91xoylgAbEajd8qrXRzG4ntBBGhkkwsls6hmZsuozACw00Jvr5ValPnqWv8/9bVfOiU6vhxbg7qfUSN+VqtCPLROTol4WJAJFiQCRyPKvulK9JMVU+k5wmMZsDJKExKkPHvDK9rqyX0bRtQOBtVsqidY/Q9sWjNF4yNN91cDuuttb2AU21tbTSsyujqoqeKx85Q4PFGSGWMkgC3ZyDUBuZU2NraX1tvqq7S2bLhcS8iEG7Z10a+ViDqARmK3PHhpXxO808kInZ/paK0U2Zwwyofq3X7r3LAj13Ve8FhUeNUcZ8trE7yP715m+LKJciT6vcekELGZ1LuFNl1LXzHuqLnLqACavWy8d20YkClQSbA2vYEgHTna9c72P0daSfKsixxnV/F2jL91T4VGtrjXU10yCIIqqoAVQAANwAFgBVsbb/oxJUZKUpVTIpSlAKUpQCuQdfO3QFiwgOv8AiuPLVUB/rPsK6/X5j6x2nxO0cS4jkZUkyEqjEIi2VcxAsL2Y68zWZdUBsHCBYlY6371vMm4J9BatjFPlBLG7EbhvN/sryGm/zrNhmAFh9kWPtyrWdV8TaKNW5nfYX5+XnUQRwuzL2hCljdV3CwUgAe547zUls/BSxwSRxSyRs0iucoIvl3pe1xoL3uN1uNQGIkMjs7AaDNl5AtZF+fwB51nwm2Jp5UieQCNSXkYCxKot+8b6i4GnEmuKNs1dH0+05nk7CF23lc4vnYZratvtYVedjYMRqq37q31/lO/1X51WehMIGeS3+I2l94VCdPmfhVpM3eCDe1yFHIcWF/CPPedKy0lpGk2yXha+7du+X9j87cKleqvaeaTHQFr2nMi+QNkYezJ86isIllUeYuSd5JuSfe9U3o3tc4bGGeO987Oy7u0ic3cW+8NGHnXVNROtWfosUrBgcUsqLJGQyOAykcQaz16iQrFiZgiM7eFQWPoBf8qy1WOsbHdlgJRezSjsl5kvobei5j7Vxugcdjlu/auLl7sb82JJ/GpLASp9hirK4YAm4IIIZTre2oI8wK08dhjlsNSo/Qp0S2DPi8QEDCJMrHOVJNwNNLi4Jte9eT5PRVaOj9FsYO0UsQWQFW3bjazG2nAXq9g1wLpVLi8FImHkgcrrlMSsyOp+4wAIPEg6g23g12Toe0pwcBnDLIU1D+IC5y5/2str+dVwqS0zk6e0TVKUq5MUpSgFKUoAaiuk0pTCYhkBLdk1gouSSpA0Gp31K0oD82vlQb7gAAW1u3G3xFROIYyG7d1QpIX1NgT521rpHWZ0ciglWWNiDOzHJYWUgC7Lbdct8TVGxsYCk3W3LiVA/wBx715pd0doiJhljd+It/OwtGv8Efe9aj9nR2ikk4uRGvoLM/8A2j41ubckyrHGSBZc7673a5P4n2qUwGxXeCJLWBXNf983J+BHwo5UjiRk6LO4gUqNSWtfd4jrrv31PYLHGHu2iOfViJruTuF8w10J0FgOFVXByCWRoc57OMG4W4zkNaxO+wHKpZtgK6EIEUgd2yjXfvrkvtm1+FxbFKVRkvZrjhoQrGx8wVIqkO3YsucCyGx/dJJ14jeV9xUtsYmJTBOQrlyUN7q31bKQp53I0NjrXm3o8gLkAKRYk7geV+Z3ioyLR6OgdWW1ghfBuxJuXivutbvKPgW9zyq77T2pFh0MkzhFHE8TyUbyfIVwnZ+03EiYiEPGVGhkQXJystwpvpZibm3DlWHF46SaUPM7SPzbh6DcB5CrRzcVXsm4W7OkYzrDY37DDEr96VsvvlAOnqRUBjtoT4p0fEWsuqooIVb68SSSRbW9aWAn3A+Ejd+dSTG5IO/hWXOTO8URksOmh1PPderX1bQHtZGItlQAHeO8Tu/lqvYqOy61K7G6T4fZ+CkxExY5pMqogzObAAaXsBctqSBWsXyOTR0y1e1B9E+lEOPi7SLMpHiR7BlvuvYkW8wana9VkhSlKAUpSgFKUoBSlYcVMERnO5VLH0Av+VAci6ztqCTG5FNxAmQ/vt3mHwC1zHHYwuxBtlBqbnxBYySSXvIxkJ/aYlvxNV/Z5DTwra4aaNSCNCDIoIt53ryS/lI2no7j1QdFBBhDNNGO0xBD2YAlYx4BqNCblv4vKpraXV5gJpO0MRQ3uwjd41fydVIBB41alFQ3THbf0PCSzAZnACxr96RjlUHyubnyBr08UkYOQ9ONh4TC7RH0VlXPFaSBEssZAFmzDQFgo7tr7zx11NnYoI2Q8734W/3rT7HTMzFpCczOd7uTcsTzJr2RLkEb9K8+R2bgqZNbQCu6OAdJL3vYg5COG7U/KsmMwqgoxuWse8SSRqNBy3cKxtHaG97kMCT6m351tbaFlT0sfU2I/A1B3xL+zRktYg1pYdAW1NhflXziptzA+orJg8UM5vqCPn+jWYhklCAbi+nPWvvF40hLjU6L/rWJ5Am7UUZ84W40GvqbVRGXo+MJindCG1PM1r4bbKktFKAUPdYcxuIIGtq19qY0KllNjffy5n9cxzro/V/0JjjwbHER3lxIDOG8SLvRb7ww8RO/MfIVSEeROUqZSdmRS7MdZ1bNhibJLrop3JMN/lm3G2mug7BsDbkeKQMhGa2q8vMcx51zzE4b6FK+Gn+sw7iyhz3WjbTKw4jh5EAjhaD2Lh5tnYlLG+FkZjh5M1zYWORgNQQGAN9DYkVpScf9FWd0pWDB4hZEV1NwwuKz16SYpSlAKUpQCobpkxGBxRG/sH/ympmo3pJHmwmIXnDIP6DXGD844/EWj9q+OgezziNo4SMC4EqyN5LGc5PxUD3FR20nuo8/wrqP/h82UAuJxJGuZYUPEADO9vUsv8tQxq3ZpnYhVG63D/ysX/vj/I9XqqJ1tSr9HhUnvGbMB5BGuf6h8atLo4jlsp3etbEEdyPy5VhCgn9cq3YAARw3V5JFIm1tMf8AKSj9g6cdDe/yrSxc7NhC2pIKsfTdf51n2nL9TIOYt8SKbCxYCZT6VNFWVeTaHC41r6w2Jsdb6H51YsVGApbcB5CtPop0LxWOzSR5FXPZmckWOmgUAk2FuVajGycnRsYXHaXIzW4cayx4aeaTs4Q0hOuVQLgefBR5kgVf9j9WEESntJpXlYWzqQgXX7K2P9V/arfsnZEWGTJCgUbyd5Y82Y6k1WOF3s45o590F6AtmGIxqEFT9XCbaEahnsdTfcPflXTxS1e16IxUVom3ZVesLY+HmwryTKc0SkxspYFWNrbjqMwW4NxpVETZbY2OJcNInbw5iAXcZkbLmF+BuqW0tblXXsbhEljaORcyOCrKeIO+oPYnRNMLMZI5HKkWCGxt/FvP631OeNtmoypHz0Hw08ULR4hSpDXW5U3BGtrHmPnVlry1e1WKpUZbtilKV04KUpQCsGNizRuv3lYfEEVnrBjZ1jjd2NlVSxPkASaA/J+2GsF13Cv0F1O7NMOysPfxS5pT/GxK/wBOWvz5t0ZwttGdtByzHT8a/WGzsOI4o41FgiKoHkqgD8KliWjr7Me1dqRYaMyzuI4xa7HmdANNSTyFcR6UbdOLxLSgns75Y76WQcweJuT7+VXTrnxIEMCMO7nMh/gWwH/2X9qpmD6J59mT7QxLOg7NmgiU5dPsO536k6Ly377Ds7ekcIP6eglVL3JbL6GpyNdQKrvVx0c+kricTISVwsRYftSkMV/lALfy1YY21FQmuPZuDs+psOHjZedwPXfVfRmvZd96ldrYsI0OttS3sLD3vc1rz4cpPmHejYXBHDyPvUC72ZUmZ1KsPDqDbxDhpXYOrnBdlgIeb3c+eYkj5WrlgxKhcuXvEH8Plauv9E8dHJh41j/6caKRy7o9uFerC1ZGaZM17SlegmKUpQClKUApSlAKUpQClKUANUjrX29HBgnhOss6lFUGxAPiY21sBf1OnOrbtPHJBE8shsiKWJ9OA8zuFfm3pDtSTFyS4mWwdtwH2FHhVT5DjzvWJukCu4ly88Qj7zF1CfvZwLWtvvb41+vEvYX321r809SsCy7XjzqGCRyOt9bMAACPMXr9LXrsVSOI5H1r3xWOw+DB8RSM+XaNd/hGl6tXWsFj2ROoFltGgA0sO0QWHsLVSej2O+m9IEmAugEkg8lVOyQn2YH1NXbrYwE0+AdIVQgHPJmbLZIwX7uhuSyrpXPTOlb6ocEv/CMXlA+saQfCJR+N6qiS94Dy/Fb/AJVZepfayfQsVEWAK3lVf2DGASOeo15XHOoLBxZgp0vlG/0/3qGXpFcRA7flBnVPuIoPq12PyK1uxYplWxNxbSq9PIZMQ7b80hA87d0fICrFLHbIvHz8z5VD2UMmJgMojsSveOYjflI1t/KPjXb+ieAihwsKwoEQorWHElRck7yTzNcniw4C8jausdEZM2Dg8kA910P4V6sKRGZMUpSrmBSlKAUpSgFKUoBSlfEkgAJJAA3k6AepoD7ryqbt3rKwcF1jJnk5R+H3kPd+F659tzp7jsTcIfo8Z4RHve8m/wCGWsuaQsv3WntWJcG8JkXtZCtkv3gAwYtlHesAvLlXAdsYgIhXW5+NiB4gNAd9Sq4chi1yHO9t7G/M76+cRgu01azeoqbds5ZVdi7Ynwsva4aRo5LFcygE2NrjUEcBVowvWfte4AxRNyBZooTvP7l6+f8AhI4IvtpXq7NsQQljzBFa8qM7M56ZYrBYt54mQySKVdnQMCMysSACLd4ndyrPtTrbxmJgkgmEBjkXKxSNwwB+6e0sD6g1G4vZiubtcnmRzN/xNarbCvuNvXSimqo67PrZG2LSARhw7XUsSPCwIcEcit71edmTZkB3aWAPG2nwqh7P2W8cyNYEC9zw8LDU1Z8NOyleQOhB0IJ58xy86hkXVFMTrsiMJs4xYgq2oUlr81vof1xBqRhxPaTXJ7o1tUltFRIRYrntz4aXufnULHA8cuS282PLX/eovsvZYBtJe0WPvBjuNu6SBcqG5gXPsd9dG6D7XjjjaKWREIa6ZmC3DbwLnWxB+Irmz4ftI2AIzZs6knwsDp7cDbgTXu2MGmIwwWQWYgMBvKsLaceZFXxyonNWd4jmVtVYEeRBr7r8r/8Al5ojdGZPNGKn5WqU2Yu0M2WDF4st91JJH/puR8av5ER39H6UvXormHR3Y23TYy47s05SpHK1vRQLe7V0jBxsqAO+dhvawW/sNBWkzpnpSldApSlAKidvdHYMYAuIVnUfZ7SRR7hWAPvUtSgKW3Vhs/gki+ksn5k1hfqswnB5l/jB/FavVK5xQOet1VRfZxEo9VQ/kK15Oqs/ZxX80Q/J66VSucUDlknVdN9nERn1Rl/Amtd+rXFjdJCf4nH/AGGut15XPGgcfPV9jR9mM+jj8wK15OhGMH/QJ9GT/wDVdoNeVzxI6cNk6J4sb8NJ7Lf/AC1oSdFp1NxBKhvqOzex9Ra3voa/QNe1zw/os/PJ2ZKAyP2irmDLYkZSDv3AnefLfzpOwzE3tr6V+hbVjfDI3iRT6qDWfD+muRwGFxpY3J5a1YtmdE8XPqI+zU/akuunkviPwFdZjwESnMsaK3MKoPxArPXVi+2c5FL2Z1cwLZp3aY8vCnwBufc1bcFgI4VyxRqi8lUD8K2aVVRS6M2eV7SldApSlAKUpQH/2Q=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990455" y="1685289"/>
            <a:ext cx="396268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Broadway" pitchFamily="82" charset="0"/>
              </a:rPr>
              <a:t>Dionysus (Bacchus)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310476" y="1685289"/>
            <a:ext cx="348124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latin typeface="Broadway" pitchFamily="82" charset="0"/>
              </a:rPr>
              <a:t>Aphrodite</a:t>
            </a:r>
          </a:p>
        </p:txBody>
      </p:sp>
      <p:pic>
        <p:nvPicPr>
          <p:cNvPr id="4100" name="Picture 4" descr="http://www.theatre.ubc.ca/fedoruk/dionysus/dionysus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5423" y="2438400"/>
            <a:ext cx="2672752" cy="37892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https://encrypted-tbn1.gstatic.com/images?q=tbn:ANd9GcTCyzTSvSH_da6SIw6x4QbTOChDGkCqnFnLq2E1vk2zQ8WubQskiQ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8619" y="2735623"/>
            <a:ext cx="2164955" cy="31947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155501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algn="just"/>
            <a:r>
              <a:rPr lang="en-US" sz="2900" dirty="0"/>
              <a:t>Denial of a supreme, authoritative God; god is a glorified human.</a:t>
            </a:r>
            <a:endParaRPr lang="en-US" dirty="0"/>
          </a:p>
          <a:p>
            <a:pPr algn="just"/>
            <a:r>
              <a:rPr lang="en-US" sz="2900" dirty="0">
                <a:solidFill>
                  <a:schemeClr val="bg1"/>
                </a:solidFill>
              </a:rPr>
              <a:t>Father god and mother goddess – we are literal offspring of god.</a:t>
            </a:r>
            <a:endParaRPr lang="en-US" dirty="0">
              <a:solidFill>
                <a:schemeClr val="bg1"/>
              </a:solidFill>
            </a:endParaRPr>
          </a:p>
          <a:p>
            <a:pPr algn="just"/>
            <a:r>
              <a:rPr lang="en-US" sz="2900" dirty="0"/>
              <a:t>God doesn’t tell us how to act or think; instead, we use our knowledge (gnosis) and reason to seek out our own concept of god.</a:t>
            </a:r>
            <a:endParaRPr lang="en-US" dirty="0"/>
          </a:p>
          <a:p>
            <a:pPr algn="just"/>
            <a:r>
              <a:rPr lang="en-US" sz="2900" dirty="0">
                <a:solidFill>
                  <a:schemeClr val="bg1"/>
                </a:solidFill>
              </a:rPr>
              <a:t>“The gnostic style of faith is free, open and creative.”</a:t>
            </a:r>
            <a:endParaRPr lang="en-US" dirty="0">
              <a:solidFill>
                <a:schemeClr val="bg1"/>
              </a:solidFill>
            </a:endParaRPr>
          </a:p>
          <a:p>
            <a:pPr algn="just"/>
            <a:r>
              <a:rPr lang="en-US" sz="2900" dirty="0" smtClean="0"/>
              <a:t>Identity </a:t>
            </a:r>
            <a:r>
              <a:rPr lang="en-US" sz="2900" dirty="0"/>
              <a:t>of God changed </a:t>
            </a:r>
            <a:r>
              <a:rPr lang="en-US" sz="2900" dirty="0">
                <a:sym typeface="Wingdings"/>
              </a:rPr>
              <a:t></a:t>
            </a:r>
            <a:r>
              <a:rPr lang="en-US" sz="2900" dirty="0"/>
              <a:t> loose, immoral behavior.</a:t>
            </a:r>
            <a:endParaRPr lang="en-US" dirty="0"/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Influence of Gnosticism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60474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700" dirty="0"/>
              <a:t>God and goddess – expressed in nature.</a:t>
            </a:r>
            <a:endParaRPr lang="en-US" dirty="0"/>
          </a:p>
          <a:p>
            <a:r>
              <a:rPr lang="en-US" sz="2700" dirty="0">
                <a:solidFill>
                  <a:schemeClr val="bg1"/>
                </a:solidFill>
              </a:rPr>
              <a:t>A “spiritual system that fosters the free thought and will of the individual” (from wicca.com). </a:t>
            </a:r>
            <a:endParaRPr lang="en-US" sz="2700" dirty="0" smtClean="0">
              <a:solidFill>
                <a:schemeClr val="bg1"/>
              </a:solidFill>
            </a:endParaRPr>
          </a:p>
          <a:p>
            <a:r>
              <a:rPr lang="en-US" sz="2700" dirty="0" smtClean="0"/>
              <a:t>Involves </a:t>
            </a:r>
            <a:r>
              <a:rPr lang="en-US" sz="2700" dirty="0"/>
              <a:t>use of witchcraft, </a:t>
            </a:r>
            <a:r>
              <a:rPr lang="en-US" sz="2700" dirty="0" smtClean="0"/>
              <a:t>spells.</a:t>
            </a:r>
          </a:p>
          <a:p>
            <a:r>
              <a:rPr lang="en-US" sz="2700" dirty="0" smtClean="0">
                <a:solidFill>
                  <a:schemeClr val="bg1"/>
                </a:solidFill>
              </a:rPr>
              <a:t>The symbol </a:t>
            </a:r>
            <a:r>
              <a:rPr lang="en-US" sz="2700" dirty="0">
                <a:solidFill>
                  <a:schemeClr val="bg1"/>
                </a:solidFill>
              </a:rPr>
              <a:t>is the pentagram.</a:t>
            </a:r>
            <a:endParaRPr lang="en-US" dirty="0">
              <a:solidFill>
                <a:schemeClr val="bg1"/>
              </a:solidFill>
            </a:endParaRPr>
          </a:p>
          <a:p>
            <a:r>
              <a:rPr lang="en-US" sz="2700" dirty="0"/>
              <a:t>From 2001 – 2008, number of Wiccans </a:t>
            </a:r>
            <a:r>
              <a:rPr lang="en-US" sz="2700" dirty="0" smtClean="0"/>
              <a:t>doubled!</a:t>
            </a:r>
          </a:p>
          <a:p>
            <a:r>
              <a:rPr lang="en-US" sz="2700" dirty="0" smtClean="0">
                <a:solidFill>
                  <a:schemeClr val="bg1"/>
                </a:solidFill>
              </a:rPr>
              <a:t>Strong </a:t>
            </a:r>
            <a:r>
              <a:rPr lang="en-US" sz="2700" dirty="0">
                <a:solidFill>
                  <a:schemeClr val="bg1"/>
                </a:solidFill>
              </a:rPr>
              <a:t>influence among young people.</a:t>
            </a:r>
            <a:endParaRPr lang="en-US" dirty="0">
              <a:solidFill>
                <a:schemeClr val="bg1"/>
              </a:solidFill>
            </a:endParaRP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Immordolatry Today: </a:t>
            </a:r>
            <a:r>
              <a:rPr lang="en-US" b="1" dirty="0" smtClean="0">
                <a:solidFill>
                  <a:schemeClr val="bg1"/>
                </a:solidFill>
              </a:rPr>
              <a:t>WICCA</a:t>
            </a:r>
            <a:endParaRPr lang="en-US" b="1" dirty="0">
              <a:solidFill>
                <a:schemeClr val="bg1"/>
              </a:solidFill>
            </a:endParaRPr>
          </a:p>
        </p:txBody>
      </p:sp>
      <p:pic>
        <p:nvPicPr>
          <p:cNvPr id="5122" name="Picture 2" descr="http://www.joanannlansberry.com/other/pentagram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39836" y="4946073"/>
            <a:ext cx="1554811" cy="15279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188638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Immordolatry Today: </a:t>
            </a:r>
            <a:r>
              <a:rPr lang="en-US" b="1" dirty="0" smtClean="0">
                <a:solidFill>
                  <a:schemeClr val="bg1"/>
                </a:solidFill>
              </a:rPr>
              <a:t>MUSIC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4" name="Picture 2" descr="http://userserve-ak.last.fm/serve/_/32967767/Dionysu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676400"/>
            <a:ext cx="3657600" cy="3657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http://www.jesus-is-savior.com/Evils%20in%20America/Rock-n-Roll/ozzfest2002_pan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5170" y="2743200"/>
            <a:ext cx="3687330" cy="36873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68661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aper">
  <a:themeElements>
    <a:clrScheme name="Paper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Paper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Paper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276</TotalTime>
  <Words>512</Words>
  <Application>Microsoft Office PowerPoint</Application>
  <PresentationFormat>On-screen Show (4:3)</PresentationFormat>
  <Paragraphs>53</Paragraphs>
  <Slides>13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Paper</vt:lpstr>
      <vt:lpstr>Our Base Text: Romans 1</vt:lpstr>
      <vt:lpstr>Immordolatry</vt:lpstr>
      <vt:lpstr>Immordolatry in the Old Testament</vt:lpstr>
      <vt:lpstr>Immordolatry in the New Testament</vt:lpstr>
      <vt:lpstr>Immordolatry in the New Testament</vt:lpstr>
      <vt:lpstr>Immordolatry in the New Testament</vt:lpstr>
      <vt:lpstr>The Influence of Gnosticism</vt:lpstr>
      <vt:lpstr>Immordolatry Today: WICCA</vt:lpstr>
      <vt:lpstr>Immordolatry Today: MUSIC</vt:lpstr>
      <vt:lpstr>Immordolatry Today: New Age Movement</vt:lpstr>
      <vt:lpstr>Immordolatry Today: BURNING MAN</vt:lpstr>
      <vt:lpstr>Immordolatry Today: SPORTS</vt:lpstr>
      <vt:lpstr>Conclusion</vt:lpstr>
    </vt:vector>
  </TitlesOfParts>
  <Company>Hewlett-Packard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queenway</dc:creator>
  <cp:lastModifiedBy>queenway</cp:lastModifiedBy>
  <cp:revision>16</cp:revision>
  <dcterms:created xsi:type="dcterms:W3CDTF">2013-09-06T14:28:07Z</dcterms:created>
  <dcterms:modified xsi:type="dcterms:W3CDTF">2013-09-08T21:36:03Z</dcterms:modified>
</cp:coreProperties>
</file>