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2" r:id="rId7"/>
    <p:sldId id="263" r:id="rId8"/>
    <p:sldId id="264" r:id="rId9"/>
    <p:sldId id="265" r:id="rId10"/>
    <p:sldId id="267"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3E53322A-85EA-4BD2-B15C-D2ABF9BA80AA}" type="datetimeFigureOut">
              <a:rPr lang="en-US" smtClean="0"/>
              <a:t>6/16/2013</a:t>
            </a:fld>
            <a:endParaRPr lang="en-US"/>
          </a:p>
        </p:txBody>
      </p:sp>
      <p:sp>
        <p:nvSpPr>
          <p:cNvPr id="16" name="Slide Number Placeholder 15"/>
          <p:cNvSpPr>
            <a:spLocks noGrp="1"/>
          </p:cNvSpPr>
          <p:nvPr>
            <p:ph type="sldNum" sz="quarter" idx="11"/>
          </p:nvPr>
        </p:nvSpPr>
        <p:spPr/>
        <p:txBody>
          <a:bodyPr/>
          <a:lstStyle/>
          <a:p>
            <a:fld id="{673E8FA4-728D-4742-ACF0-D6E53CC79B40}"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53322A-85EA-4BD2-B15C-D2ABF9BA80AA}" type="datetimeFigureOut">
              <a:rPr lang="en-US" smtClean="0"/>
              <a:t>6/16/2013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E8FA4-728D-4742-ACF0-D6E53CC79B4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53322A-85EA-4BD2-B15C-D2ABF9BA80AA}" type="datetimeFigureOut">
              <a:rPr lang="en-US" smtClean="0"/>
              <a:t>6/16/2013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E8FA4-728D-4742-ACF0-D6E53CC79B4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3E53322A-85EA-4BD2-B15C-D2ABF9BA80AA}" type="datetimeFigureOut">
              <a:rPr lang="en-US" smtClean="0"/>
              <a:t>6/16/2013</a:t>
            </a:fld>
            <a:endParaRPr lang="en-US"/>
          </a:p>
        </p:txBody>
      </p:sp>
      <p:sp>
        <p:nvSpPr>
          <p:cNvPr id="15" name="Slide Number Placeholder 14"/>
          <p:cNvSpPr>
            <a:spLocks noGrp="1"/>
          </p:cNvSpPr>
          <p:nvPr>
            <p:ph type="sldNum" sz="quarter" idx="15"/>
          </p:nvPr>
        </p:nvSpPr>
        <p:spPr/>
        <p:txBody>
          <a:bodyPr/>
          <a:lstStyle>
            <a:lvl1pPr algn="ctr">
              <a:defRPr/>
            </a:lvl1pPr>
          </a:lstStyle>
          <a:p>
            <a:fld id="{673E8FA4-728D-4742-ACF0-D6E53CC79B40}"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E53322A-85EA-4BD2-B15C-D2ABF9BA80AA}" type="datetimeFigureOut">
              <a:rPr lang="en-US" smtClean="0"/>
              <a:t>6/16/2013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E8FA4-728D-4742-ACF0-D6E53CC79B40}"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E53322A-85EA-4BD2-B15C-D2ABF9BA80AA}" type="datetimeFigureOut">
              <a:rPr lang="en-US" smtClean="0"/>
              <a:t>6/16/2013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3E8FA4-728D-4742-ACF0-D6E53CC79B40}"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673E8FA4-728D-4742-ACF0-D6E53CC79B40}"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3E53322A-85EA-4BD2-B15C-D2ABF9BA80AA}" type="datetimeFigureOut">
              <a:rPr lang="en-US" smtClean="0"/>
              <a:t>6/16/2013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E53322A-85EA-4BD2-B15C-D2ABF9BA80AA}" type="datetimeFigureOut">
              <a:rPr lang="en-US" smtClean="0"/>
              <a:t>6/16/2013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3E8FA4-728D-4742-ACF0-D6E53CC79B40}"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53322A-85EA-4BD2-B15C-D2ABF9BA80AA}" type="datetimeFigureOut">
              <a:rPr lang="en-US" smtClean="0"/>
              <a:t>6/16/2013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3E8FA4-728D-4742-ACF0-D6E53CC79B4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3E53322A-85EA-4BD2-B15C-D2ABF9BA80AA}" type="datetimeFigureOut">
              <a:rPr lang="en-US" smtClean="0"/>
              <a:t>6/16/2013</a:t>
            </a:fld>
            <a:endParaRPr lang="en-US"/>
          </a:p>
        </p:txBody>
      </p:sp>
      <p:sp>
        <p:nvSpPr>
          <p:cNvPr id="9" name="Slide Number Placeholder 8"/>
          <p:cNvSpPr>
            <a:spLocks noGrp="1"/>
          </p:cNvSpPr>
          <p:nvPr>
            <p:ph type="sldNum" sz="quarter" idx="15"/>
          </p:nvPr>
        </p:nvSpPr>
        <p:spPr/>
        <p:txBody>
          <a:bodyPr/>
          <a:lstStyle/>
          <a:p>
            <a:fld id="{673E8FA4-728D-4742-ACF0-D6E53CC79B40}"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3E53322A-85EA-4BD2-B15C-D2ABF9BA80AA}" type="datetimeFigureOut">
              <a:rPr lang="en-US" smtClean="0"/>
              <a:t>6/16/2013</a:t>
            </a:fld>
            <a:endParaRPr lang="en-US"/>
          </a:p>
        </p:txBody>
      </p:sp>
      <p:sp>
        <p:nvSpPr>
          <p:cNvPr id="9" name="Slide Number Placeholder 8"/>
          <p:cNvSpPr>
            <a:spLocks noGrp="1"/>
          </p:cNvSpPr>
          <p:nvPr>
            <p:ph type="sldNum" sz="quarter" idx="11"/>
          </p:nvPr>
        </p:nvSpPr>
        <p:spPr/>
        <p:txBody>
          <a:bodyPr/>
          <a:lstStyle/>
          <a:p>
            <a:fld id="{673E8FA4-728D-4742-ACF0-D6E53CC79B40}"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3E53322A-85EA-4BD2-B15C-D2ABF9BA80AA}" type="datetimeFigureOut">
              <a:rPr lang="en-US" smtClean="0"/>
              <a:t>6/16/2013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673E8FA4-728D-4742-ACF0-D6E53CC79B40}"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z="2800" dirty="0" smtClean="0"/>
              <a:t>Merging the Bible &amp; History</a:t>
            </a:r>
            <a:endParaRPr lang="en-US" sz="2800" dirty="0"/>
          </a:p>
        </p:txBody>
      </p:sp>
      <p:sp>
        <p:nvSpPr>
          <p:cNvPr id="2" name="Title 1"/>
          <p:cNvSpPr>
            <a:spLocks noGrp="1"/>
          </p:cNvSpPr>
          <p:nvPr>
            <p:ph type="ctrTitle"/>
          </p:nvPr>
        </p:nvSpPr>
        <p:spPr/>
        <p:txBody>
          <a:bodyPr/>
          <a:lstStyle/>
          <a:p>
            <a:r>
              <a:rPr lang="en-US" sz="6000" dirty="0" smtClean="0"/>
              <a:t>Is Christianity Merely </a:t>
            </a:r>
            <a:br>
              <a:rPr lang="en-US" sz="6000" dirty="0" smtClean="0"/>
            </a:br>
            <a:r>
              <a:rPr lang="en-US" sz="6000" dirty="0" smtClean="0"/>
              <a:t>a Western Religion?</a:t>
            </a:r>
            <a:endParaRPr lang="en-US" sz="6000" dirty="0"/>
          </a:p>
        </p:txBody>
      </p:sp>
    </p:spTree>
    <p:extLst>
      <p:ext uri="{BB962C8B-B14F-4D97-AF65-F5344CB8AC3E}">
        <p14:creationId xmlns:p14="http://schemas.microsoft.com/office/powerpoint/2010/main" val="901207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886200"/>
          </a:xfrm>
        </p:spPr>
        <p:txBody>
          <a:bodyPr>
            <a:normAutofit/>
          </a:bodyPr>
          <a:lstStyle/>
          <a:p>
            <a:pPr marL="0" indent="0" algn="ctr">
              <a:buNone/>
            </a:pPr>
            <a:r>
              <a:rPr lang="en-US" sz="5400" dirty="0" smtClean="0"/>
              <a:t>Christianity is NOT merely a western religion!!! </a:t>
            </a:r>
            <a:endParaRPr lang="en-US" sz="5400" dirty="0"/>
          </a:p>
        </p:txBody>
      </p:sp>
    </p:spTree>
    <p:extLst>
      <p:ext uri="{BB962C8B-B14F-4D97-AF65-F5344CB8AC3E}">
        <p14:creationId xmlns:p14="http://schemas.microsoft.com/office/powerpoint/2010/main" val="22306416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a:t>As Emperor Shun prayed to Shang-Ti in 2230 B.C., “</a:t>
            </a:r>
            <a:r>
              <a:rPr lang="en-US" i="1" dirty="0"/>
              <a:t>As </a:t>
            </a:r>
            <a:r>
              <a:rPr lang="en-US" i="1" dirty="0" err="1"/>
              <a:t>engraven</a:t>
            </a:r>
            <a:r>
              <a:rPr lang="en-US" i="1" dirty="0"/>
              <a:t> on the heart of Thy poor servant is the sense of Thy goodness, so that my feeling cannot be fully displayed. With great kindness Thou dost bear with us, and not withstanding our demerits, dost grant us life and prosperity.”</a:t>
            </a:r>
            <a:r>
              <a:rPr lang="en-US" dirty="0"/>
              <a:t> </a:t>
            </a:r>
            <a:endParaRPr lang="en-US" dirty="0" smtClean="0"/>
          </a:p>
          <a:p>
            <a:pPr algn="just"/>
            <a:r>
              <a:rPr lang="en-US" b="1" dirty="0" smtClean="0"/>
              <a:t>Humble yourself before this heavenly ruler – the supreme ruler of all the earth!!!</a:t>
            </a:r>
            <a:endParaRPr lang="en-US" b="1" dirty="0"/>
          </a:p>
        </p:txBody>
      </p:sp>
      <p:sp>
        <p:nvSpPr>
          <p:cNvPr id="3" name="Title 2"/>
          <p:cNvSpPr>
            <a:spLocks noGrp="1"/>
          </p:cNvSpPr>
          <p:nvPr>
            <p:ph type="title"/>
          </p:nvPr>
        </p:nvSpPr>
        <p:spPr/>
        <p:txBody>
          <a:bodyPr/>
          <a:lstStyle/>
          <a:p>
            <a:pPr algn="ctr"/>
            <a:r>
              <a:rPr lang="en-US" dirty="0" smtClean="0"/>
              <a:t>Conclusion</a:t>
            </a:r>
            <a:endParaRPr lang="en-US" dirty="0"/>
          </a:p>
        </p:txBody>
      </p:sp>
    </p:spTree>
    <p:extLst>
      <p:ext uri="{BB962C8B-B14F-4D97-AF65-F5344CB8AC3E}">
        <p14:creationId xmlns:p14="http://schemas.microsoft.com/office/powerpoint/2010/main" val="3109587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t>Stories From Grandpa Adam – </a:t>
            </a:r>
            <a:br>
              <a:rPr lang="en-US" dirty="0" smtClean="0"/>
            </a:br>
            <a:r>
              <a:rPr lang="en-US" dirty="0" smtClean="0"/>
              <a:t>From Creation to the Flood</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987" y="1452563"/>
            <a:ext cx="8471890" cy="5024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33400" y="4800600"/>
            <a:ext cx="1752600" cy="523220"/>
          </a:xfrm>
          <a:prstGeom prst="rect">
            <a:avLst/>
          </a:prstGeom>
          <a:noFill/>
        </p:spPr>
        <p:txBody>
          <a:bodyPr wrap="square" rtlCol="0">
            <a:spAutoFit/>
          </a:bodyPr>
          <a:lstStyle/>
          <a:p>
            <a:r>
              <a:rPr lang="en-US" sz="2800" b="1" dirty="0" smtClean="0">
                <a:solidFill>
                  <a:srgbClr val="FF0000"/>
                </a:solidFill>
              </a:rPr>
              <a:t>130 years</a:t>
            </a:r>
            <a:endParaRPr lang="en-US" sz="2800" b="1" dirty="0">
              <a:solidFill>
                <a:srgbClr val="FF0000"/>
              </a:solidFill>
            </a:endParaRPr>
          </a:p>
        </p:txBody>
      </p:sp>
      <p:sp>
        <p:nvSpPr>
          <p:cNvPr id="5" name="Down Arrow 4"/>
          <p:cNvSpPr/>
          <p:nvPr/>
        </p:nvSpPr>
        <p:spPr>
          <a:xfrm>
            <a:off x="1143000" y="5323820"/>
            <a:ext cx="457200" cy="69598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1066800" y="6096000"/>
            <a:ext cx="6019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7070141" y="2743200"/>
            <a:ext cx="0" cy="3352800"/>
          </a:xfrm>
          <a:prstGeom prst="straightConnector1">
            <a:avLst/>
          </a:prstGeom>
          <a:ln w="28575">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224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t>Stories From Grandpa Adam – </a:t>
            </a:r>
            <a:br>
              <a:rPr lang="en-US" dirty="0" smtClean="0"/>
            </a:br>
            <a:r>
              <a:rPr lang="en-US" dirty="0" smtClean="0"/>
              <a:t>From the Flood to Abraham</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433778"/>
            <a:ext cx="8229600" cy="5138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Connector 4"/>
          <p:cNvCxnSpPr/>
          <p:nvPr/>
        </p:nvCxnSpPr>
        <p:spPr>
          <a:xfrm>
            <a:off x="3352800" y="4572000"/>
            <a:ext cx="2362200" cy="0"/>
          </a:xfrm>
          <a:prstGeom prst="line">
            <a:avLst/>
          </a:prstGeom>
          <a:ln w="76200">
            <a:solidFill>
              <a:srgbClr val="FF0000"/>
            </a:solidFill>
            <a:tailEnd type="ova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6248400"/>
            <a:ext cx="27432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603844" y="4572000"/>
            <a:ext cx="0" cy="1676400"/>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3738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143000"/>
            <a:ext cx="6877479" cy="43661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49417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Ancient Chinese were </a:t>
            </a:r>
            <a:r>
              <a:rPr lang="en-US" u="sng" dirty="0" smtClean="0"/>
              <a:t>monotheistic</a:t>
            </a:r>
            <a:r>
              <a:rPr lang="en-US" dirty="0" smtClean="0"/>
              <a:t>.</a:t>
            </a:r>
          </a:p>
          <a:p>
            <a:r>
              <a:rPr lang="en-US" dirty="0" smtClean="0"/>
              <a:t>They worshiped a supreme God named </a:t>
            </a:r>
            <a:r>
              <a:rPr lang="en-US" u="sng" dirty="0" smtClean="0"/>
              <a:t>Shang-Ti</a:t>
            </a:r>
            <a:r>
              <a:rPr lang="en-US" dirty="0" smtClean="0"/>
              <a:t>.</a:t>
            </a:r>
          </a:p>
          <a:p>
            <a:r>
              <a:rPr lang="en-US" dirty="0" smtClean="0"/>
              <a:t>Evidence from Chinese symbols…</a:t>
            </a:r>
            <a:endParaRPr lang="en-US" dirty="0"/>
          </a:p>
        </p:txBody>
      </p:sp>
      <p:sp>
        <p:nvSpPr>
          <p:cNvPr id="3" name="Title 2"/>
          <p:cNvSpPr>
            <a:spLocks noGrp="1"/>
          </p:cNvSpPr>
          <p:nvPr>
            <p:ph type="title"/>
          </p:nvPr>
        </p:nvSpPr>
        <p:spPr/>
        <p:txBody>
          <a:bodyPr/>
          <a:lstStyle/>
          <a:p>
            <a:pPr algn="ctr"/>
            <a:r>
              <a:rPr lang="en-US" dirty="0" smtClean="0"/>
              <a:t>The Religion of </a:t>
            </a:r>
            <a:r>
              <a:rPr lang="en-US" u="sng" dirty="0" smtClean="0"/>
              <a:t>Ancient China</a:t>
            </a:r>
            <a:endParaRPr lang="en-US" dirty="0"/>
          </a:p>
        </p:txBody>
      </p:sp>
    </p:spTree>
    <p:extLst>
      <p:ext uri="{BB962C8B-B14F-4D97-AF65-F5344CB8AC3E}">
        <p14:creationId xmlns:p14="http://schemas.microsoft.com/office/powerpoint/2010/main" val="492150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arn(inVertical)">
                                      <p:cBhvr>
                                        <p:cTn id="1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685800" y="533400"/>
            <a:ext cx="2514600" cy="2514600"/>
          </a:xfrm>
          <a:prstGeom prst="rect">
            <a:avLst/>
          </a:prstGeom>
          <a:noFill/>
          <a:ln w="9525">
            <a:noFill/>
            <a:miter lim="800000"/>
            <a:headEnd/>
            <a:tailEnd/>
          </a:ln>
        </p:spPr>
      </p:pic>
      <p:pic>
        <p:nvPicPr>
          <p:cNvPr id="3" name="Picture 2"/>
          <p:cNvPicPr/>
          <p:nvPr/>
        </p:nvPicPr>
        <p:blipFill>
          <a:blip r:embed="rId3" cstate="print"/>
          <a:srcRect/>
          <a:stretch>
            <a:fillRect/>
          </a:stretch>
        </p:blipFill>
        <p:spPr bwMode="auto">
          <a:xfrm>
            <a:off x="5791200" y="557106"/>
            <a:ext cx="2514600" cy="2490894"/>
          </a:xfrm>
          <a:prstGeom prst="rect">
            <a:avLst/>
          </a:prstGeom>
          <a:noFill/>
          <a:ln w="9525">
            <a:noFill/>
            <a:miter lim="800000"/>
            <a:headEnd/>
            <a:tailEnd/>
          </a:ln>
        </p:spPr>
      </p:pic>
      <p:pic>
        <p:nvPicPr>
          <p:cNvPr id="4" name="Picture 3"/>
          <p:cNvPicPr/>
          <p:nvPr/>
        </p:nvPicPr>
        <p:blipFill>
          <a:blip r:embed="rId4" cstate="print"/>
          <a:srcRect/>
          <a:stretch>
            <a:fillRect/>
          </a:stretch>
        </p:blipFill>
        <p:spPr bwMode="auto">
          <a:xfrm>
            <a:off x="685800" y="3657600"/>
            <a:ext cx="2514600" cy="2590800"/>
          </a:xfrm>
          <a:prstGeom prst="rect">
            <a:avLst/>
          </a:prstGeom>
          <a:noFill/>
          <a:ln w="9525">
            <a:noFill/>
            <a:miter lim="800000"/>
            <a:headEnd/>
            <a:tailEnd/>
          </a:ln>
        </p:spPr>
      </p:pic>
      <p:pic>
        <p:nvPicPr>
          <p:cNvPr id="5" name="Picture 4"/>
          <p:cNvPicPr/>
          <p:nvPr/>
        </p:nvPicPr>
        <p:blipFill>
          <a:blip r:embed="rId5" cstate="print"/>
          <a:srcRect/>
          <a:stretch>
            <a:fillRect/>
          </a:stretch>
        </p:blipFill>
        <p:spPr bwMode="auto">
          <a:xfrm>
            <a:off x="5743574" y="3390900"/>
            <a:ext cx="2562225" cy="2857500"/>
          </a:xfrm>
          <a:prstGeom prst="rect">
            <a:avLst/>
          </a:prstGeom>
          <a:noFill/>
          <a:ln w="9525">
            <a:noFill/>
            <a:miter lim="800000"/>
            <a:headEnd/>
            <a:tailEnd/>
          </a:ln>
        </p:spPr>
      </p:pic>
    </p:spTree>
    <p:extLst>
      <p:ext uri="{BB962C8B-B14F-4D97-AF65-F5344CB8AC3E}">
        <p14:creationId xmlns:p14="http://schemas.microsoft.com/office/powerpoint/2010/main" val="2278142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457200" y="533400"/>
            <a:ext cx="2438400" cy="2667000"/>
          </a:xfrm>
          <a:prstGeom prst="rect">
            <a:avLst/>
          </a:prstGeom>
          <a:noFill/>
          <a:ln w="9525">
            <a:noFill/>
            <a:miter lim="800000"/>
            <a:headEnd/>
            <a:tailEnd/>
          </a:ln>
        </p:spPr>
      </p:pic>
      <p:pic>
        <p:nvPicPr>
          <p:cNvPr id="3" name="Picture 2"/>
          <p:cNvPicPr/>
          <p:nvPr/>
        </p:nvPicPr>
        <p:blipFill>
          <a:blip r:embed="rId3" cstate="print"/>
          <a:srcRect/>
          <a:stretch>
            <a:fillRect/>
          </a:stretch>
        </p:blipFill>
        <p:spPr bwMode="auto">
          <a:xfrm>
            <a:off x="4191000" y="533400"/>
            <a:ext cx="4038600" cy="3733800"/>
          </a:xfrm>
          <a:prstGeom prst="rect">
            <a:avLst/>
          </a:prstGeom>
          <a:noFill/>
          <a:ln w="9525">
            <a:noFill/>
            <a:miter lim="800000"/>
            <a:headEnd/>
            <a:tailEnd/>
          </a:ln>
        </p:spPr>
      </p:pic>
      <p:pic>
        <p:nvPicPr>
          <p:cNvPr id="4" name="Picture 3"/>
          <p:cNvPicPr/>
          <p:nvPr/>
        </p:nvPicPr>
        <p:blipFill>
          <a:blip r:embed="rId4" cstate="print"/>
          <a:srcRect/>
          <a:stretch>
            <a:fillRect/>
          </a:stretch>
        </p:blipFill>
        <p:spPr bwMode="auto">
          <a:xfrm>
            <a:off x="490182" y="3428999"/>
            <a:ext cx="2405418" cy="2971801"/>
          </a:xfrm>
          <a:prstGeom prst="rect">
            <a:avLst/>
          </a:prstGeom>
          <a:noFill/>
          <a:ln w="9525">
            <a:noFill/>
            <a:miter lim="800000"/>
            <a:headEnd/>
            <a:tailEnd/>
          </a:ln>
        </p:spPr>
      </p:pic>
    </p:spTree>
    <p:extLst>
      <p:ext uri="{BB962C8B-B14F-4D97-AF65-F5344CB8AC3E}">
        <p14:creationId xmlns:p14="http://schemas.microsoft.com/office/powerpoint/2010/main" val="4107462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533400" y="1600200"/>
            <a:ext cx="7924800" cy="1600200"/>
          </a:xfrm>
          <a:prstGeom prst="rect">
            <a:avLst/>
          </a:prstGeom>
          <a:noFill/>
          <a:ln w="9525">
            <a:noFill/>
            <a:miter lim="800000"/>
            <a:headEnd/>
            <a:tailEnd/>
          </a:ln>
        </p:spPr>
      </p:pic>
      <p:pic>
        <p:nvPicPr>
          <p:cNvPr id="3" name="Picture 2"/>
          <p:cNvPicPr/>
          <p:nvPr/>
        </p:nvPicPr>
        <p:blipFill>
          <a:blip r:embed="rId3" cstate="print"/>
          <a:srcRect/>
          <a:stretch>
            <a:fillRect/>
          </a:stretch>
        </p:blipFill>
        <p:spPr bwMode="auto">
          <a:xfrm>
            <a:off x="533400" y="3733800"/>
            <a:ext cx="7924800" cy="1447800"/>
          </a:xfrm>
          <a:prstGeom prst="rect">
            <a:avLst/>
          </a:prstGeom>
          <a:noFill/>
          <a:ln w="9525">
            <a:noFill/>
            <a:miter lim="800000"/>
            <a:headEnd/>
            <a:tailEnd/>
          </a:ln>
        </p:spPr>
      </p:pic>
    </p:spTree>
    <p:extLst>
      <p:ext uri="{BB962C8B-B14F-4D97-AF65-F5344CB8AC3E}">
        <p14:creationId xmlns:p14="http://schemas.microsoft.com/office/powerpoint/2010/main" val="3015373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grayscl/>
          </a:blip>
          <a:srcRect/>
          <a:stretch>
            <a:fillRect/>
          </a:stretch>
        </p:blipFill>
        <p:spPr bwMode="auto">
          <a:xfrm>
            <a:off x="533400" y="381000"/>
            <a:ext cx="8305800" cy="6172200"/>
          </a:xfrm>
          <a:prstGeom prst="rect">
            <a:avLst/>
          </a:prstGeom>
          <a:noFill/>
          <a:ln w="9525">
            <a:noFill/>
            <a:miter lim="800000"/>
            <a:headEnd/>
            <a:tailEnd/>
          </a:ln>
        </p:spPr>
      </p:pic>
    </p:spTree>
    <p:extLst>
      <p:ext uri="{BB962C8B-B14F-4D97-AF65-F5344CB8AC3E}">
        <p14:creationId xmlns:p14="http://schemas.microsoft.com/office/powerpoint/2010/main" val="40194542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30</TotalTime>
  <Words>125</Words>
  <Application>Microsoft Office PowerPoint</Application>
  <PresentationFormat>On-screen Show (4:3)</PresentationFormat>
  <Paragraphs>13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Paper</vt:lpstr>
      <vt:lpstr>Is Christianity Merely  a Western Religion?</vt:lpstr>
      <vt:lpstr>Stories From Grandpa Adam –  From Creation to the Flood</vt:lpstr>
      <vt:lpstr>Stories From Grandpa Adam –  From the Flood to Abraham</vt:lpstr>
      <vt:lpstr>PowerPoint Presentation</vt:lpstr>
      <vt:lpstr>The Religion of Ancient China</vt:lpstr>
      <vt:lpstr>PowerPoint Presentation</vt:lpstr>
      <vt:lpstr>PowerPoint Presentation</vt:lpstr>
      <vt:lpstr>PowerPoint Presentation</vt:lpstr>
      <vt:lpstr>PowerPoint Presentation</vt:lpstr>
      <vt:lpstr>PowerPoint Presentation</vt:lpstr>
      <vt:lpstr>Conclusion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Christianity Merely  a Western Religion?</dc:title>
  <dc:creator>queenway</dc:creator>
  <cp:lastModifiedBy>queenway</cp:lastModifiedBy>
  <cp:revision>6</cp:revision>
  <dcterms:created xsi:type="dcterms:W3CDTF">2013-06-16T21:51:16Z</dcterms:created>
  <dcterms:modified xsi:type="dcterms:W3CDTF">2013-06-16T22:30:17Z</dcterms:modified>
</cp:coreProperties>
</file>